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5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6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441" r:id="rId2"/>
    <p:sldId id="490" r:id="rId3"/>
    <p:sldId id="496" r:id="rId4"/>
    <p:sldId id="495" r:id="rId5"/>
    <p:sldId id="506" r:id="rId6"/>
    <p:sldId id="507" r:id="rId7"/>
    <p:sldId id="510" r:id="rId8"/>
    <p:sldId id="511" r:id="rId9"/>
    <p:sldId id="512" r:id="rId10"/>
    <p:sldId id="491" r:id="rId11"/>
    <p:sldId id="492" r:id="rId12"/>
    <p:sldId id="494" r:id="rId13"/>
    <p:sldId id="493" r:id="rId14"/>
  </p:sldIdLst>
  <p:sldSz cx="12192000" cy="6858000"/>
  <p:notesSz cx="12192000" cy="6858000"/>
  <p:custShowLst>
    <p:custShow name="Custom Show 1" id="0">
      <p:sldLst/>
    </p:custShow>
  </p:custShowLst>
  <p:defaultTextStyle>
    <a:defPPr>
      <a:defRPr lang="de-DE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7FBA"/>
    <a:srgbClr val="969696"/>
    <a:srgbClr val="BDE6F2"/>
    <a:srgbClr val="4DA6CB"/>
    <a:srgbClr val="DE59BD"/>
    <a:srgbClr val="BE1E3C"/>
    <a:srgbClr val="FFA863"/>
    <a:srgbClr val="984098"/>
    <a:srgbClr val="FA6E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70" autoAdjust="0"/>
    <p:restoredTop sz="91358" autoAdjust="0"/>
  </p:normalViewPr>
  <p:slideViewPr>
    <p:cSldViewPr snapToGrid="0">
      <p:cViewPr varScale="1">
        <p:scale>
          <a:sx n="103" d="100"/>
          <a:sy n="103" d="100"/>
        </p:scale>
        <p:origin x="726" y="10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572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62" d="100"/>
          <a:sy n="162" d="100"/>
        </p:scale>
        <p:origin x="1428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tels\PycharmProjects\mmsegmentation\tables\pedestrian_size\data_segformer_b0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tels\PycharmProjects\mmsegmentation\tables\pedestrian_size\data_segformer_b0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tels\PycharmProjects\mmsegmentation\tables\pedestrian_size\data_segformer_b0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Pedestrian</a:t>
            </a:r>
            <a:r>
              <a:rPr lang="en-US" baseline="0" dirty="0">
                <a:solidFill>
                  <a:schemeClr val="tx1"/>
                </a:solidFill>
              </a:rPr>
              <a:t> Recognized for Different Sizes – </a:t>
            </a:r>
            <a:r>
              <a:rPr lang="en-US" baseline="0" dirty="0" err="1">
                <a:solidFill>
                  <a:schemeClr val="tx1"/>
                </a:solidFill>
              </a:rPr>
              <a:t>SegFormer</a:t>
            </a:r>
            <a:r>
              <a:rPr lang="en-US" baseline="0" dirty="0">
                <a:solidFill>
                  <a:schemeClr val="tx1"/>
                </a:solidFill>
              </a:rPr>
              <a:t> MIT-B0</a:t>
            </a:r>
            <a:endParaRPr lang="en-US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data_segformer_b0!$A$1:$A$107</c:f>
              <c:numCache>
                <c:formatCode>General</c:formatCode>
                <c:ptCount val="107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  <c:pt idx="8">
                  <c:v>45</c:v>
                </c:pt>
                <c:pt idx="9">
                  <c:v>50</c:v>
                </c:pt>
                <c:pt idx="10">
                  <c:v>55</c:v>
                </c:pt>
                <c:pt idx="11">
                  <c:v>60</c:v>
                </c:pt>
                <c:pt idx="12">
                  <c:v>65</c:v>
                </c:pt>
                <c:pt idx="13">
                  <c:v>70</c:v>
                </c:pt>
                <c:pt idx="14">
                  <c:v>75</c:v>
                </c:pt>
                <c:pt idx="15">
                  <c:v>80</c:v>
                </c:pt>
                <c:pt idx="16">
                  <c:v>85</c:v>
                </c:pt>
                <c:pt idx="17">
                  <c:v>90</c:v>
                </c:pt>
                <c:pt idx="18">
                  <c:v>95</c:v>
                </c:pt>
                <c:pt idx="19">
                  <c:v>100</c:v>
                </c:pt>
                <c:pt idx="20">
                  <c:v>105</c:v>
                </c:pt>
                <c:pt idx="21">
                  <c:v>110</c:v>
                </c:pt>
                <c:pt idx="22">
                  <c:v>115</c:v>
                </c:pt>
                <c:pt idx="23">
                  <c:v>120</c:v>
                </c:pt>
                <c:pt idx="24">
                  <c:v>125</c:v>
                </c:pt>
                <c:pt idx="25">
                  <c:v>130</c:v>
                </c:pt>
                <c:pt idx="26">
                  <c:v>135</c:v>
                </c:pt>
                <c:pt idx="27">
                  <c:v>140</c:v>
                </c:pt>
                <c:pt idx="28">
                  <c:v>145</c:v>
                </c:pt>
                <c:pt idx="29">
                  <c:v>150</c:v>
                </c:pt>
                <c:pt idx="30">
                  <c:v>155</c:v>
                </c:pt>
                <c:pt idx="31">
                  <c:v>160</c:v>
                </c:pt>
                <c:pt idx="32">
                  <c:v>165</c:v>
                </c:pt>
                <c:pt idx="33">
                  <c:v>170</c:v>
                </c:pt>
                <c:pt idx="34">
                  <c:v>175</c:v>
                </c:pt>
                <c:pt idx="35">
                  <c:v>180</c:v>
                </c:pt>
                <c:pt idx="36">
                  <c:v>185</c:v>
                </c:pt>
                <c:pt idx="37">
                  <c:v>190</c:v>
                </c:pt>
                <c:pt idx="38">
                  <c:v>195</c:v>
                </c:pt>
                <c:pt idx="39">
                  <c:v>200</c:v>
                </c:pt>
                <c:pt idx="40">
                  <c:v>205</c:v>
                </c:pt>
                <c:pt idx="41">
                  <c:v>210</c:v>
                </c:pt>
                <c:pt idx="42">
                  <c:v>215</c:v>
                </c:pt>
                <c:pt idx="43">
                  <c:v>220</c:v>
                </c:pt>
                <c:pt idx="44">
                  <c:v>225</c:v>
                </c:pt>
                <c:pt idx="45">
                  <c:v>230</c:v>
                </c:pt>
                <c:pt idx="46">
                  <c:v>235</c:v>
                </c:pt>
                <c:pt idx="47">
                  <c:v>240</c:v>
                </c:pt>
                <c:pt idx="48">
                  <c:v>245</c:v>
                </c:pt>
                <c:pt idx="49">
                  <c:v>250</c:v>
                </c:pt>
                <c:pt idx="50">
                  <c:v>255</c:v>
                </c:pt>
                <c:pt idx="51">
                  <c:v>260</c:v>
                </c:pt>
                <c:pt idx="52">
                  <c:v>265</c:v>
                </c:pt>
                <c:pt idx="53">
                  <c:v>270</c:v>
                </c:pt>
                <c:pt idx="54">
                  <c:v>275</c:v>
                </c:pt>
                <c:pt idx="55">
                  <c:v>280</c:v>
                </c:pt>
                <c:pt idx="56">
                  <c:v>285</c:v>
                </c:pt>
                <c:pt idx="57">
                  <c:v>290</c:v>
                </c:pt>
                <c:pt idx="58">
                  <c:v>295</c:v>
                </c:pt>
                <c:pt idx="59">
                  <c:v>300</c:v>
                </c:pt>
                <c:pt idx="60">
                  <c:v>305</c:v>
                </c:pt>
                <c:pt idx="61">
                  <c:v>310</c:v>
                </c:pt>
                <c:pt idx="62">
                  <c:v>315</c:v>
                </c:pt>
                <c:pt idx="63">
                  <c:v>320</c:v>
                </c:pt>
                <c:pt idx="64">
                  <c:v>325</c:v>
                </c:pt>
                <c:pt idx="65">
                  <c:v>330</c:v>
                </c:pt>
                <c:pt idx="66">
                  <c:v>335</c:v>
                </c:pt>
                <c:pt idx="67">
                  <c:v>340</c:v>
                </c:pt>
                <c:pt idx="68">
                  <c:v>350</c:v>
                </c:pt>
                <c:pt idx="69">
                  <c:v>355</c:v>
                </c:pt>
                <c:pt idx="70">
                  <c:v>360</c:v>
                </c:pt>
                <c:pt idx="71">
                  <c:v>365</c:v>
                </c:pt>
                <c:pt idx="72">
                  <c:v>370</c:v>
                </c:pt>
                <c:pt idx="73">
                  <c:v>375</c:v>
                </c:pt>
                <c:pt idx="74">
                  <c:v>380</c:v>
                </c:pt>
                <c:pt idx="75">
                  <c:v>385</c:v>
                </c:pt>
                <c:pt idx="76">
                  <c:v>390</c:v>
                </c:pt>
                <c:pt idx="77">
                  <c:v>395</c:v>
                </c:pt>
                <c:pt idx="78">
                  <c:v>400</c:v>
                </c:pt>
                <c:pt idx="79">
                  <c:v>405</c:v>
                </c:pt>
                <c:pt idx="80">
                  <c:v>410</c:v>
                </c:pt>
                <c:pt idx="81">
                  <c:v>415</c:v>
                </c:pt>
                <c:pt idx="82">
                  <c:v>420</c:v>
                </c:pt>
                <c:pt idx="83">
                  <c:v>435</c:v>
                </c:pt>
                <c:pt idx="84">
                  <c:v>445</c:v>
                </c:pt>
                <c:pt idx="85">
                  <c:v>450</c:v>
                </c:pt>
                <c:pt idx="86">
                  <c:v>455</c:v>
                </c:pt>
                <c:pt idx="87">
                  <c:v>460</c:v>
                </c:pt>
                <c:pt idx="88">
                  <c:v>470</c:v>
                </c:pt>
                <c:pt idx="89">
                  <c:v>475</c:v>
                </c:pt>
                <c:pt idx="90">
                  <c:v>485</c:v>
                </c:pt>
                <c:pt idx="91">
                  <c:v>490</c:v>
                </c:pt>
                <c:pt idx="92">
                  <c:v>505</c:v>
                </c:pt>
                <c:pt idx="93">
                  <c:v>510</c:v>
                </c:pt>
                <c:pt idx="94">
                  <c:v>525</c:v>
                </c:pt>
                <c:pt idx="95">
                  <c:v>530</c:v>
                </c:pt>
                <c:pt idx="96">
                  <c:v>545</c:v>
                </c:pt>
                <c:pt idx="97">
                  <c:v>550</c:v>
                </c:pt>
                <c:pt idx="98">
                  <c:v>555</c:v>
                </c:pt>
                <c:pt idx="99">
                  <c:v>570</c:v>
                </c:pt>
                <c:pt idx="100">
                  <c:v>595</c:v>
                </c:pt>
                <c:pt idx="101">
                  <c:v>600</c:v>
                </c:pt>
                <c:pt idx="102">
                  <c:v>610</c:v>
                </c:pt>
                <c:pt idx="103">
                  <c:v>625</c:v>
                </c:pt>
                <c:pt idx="104">
                  <c:v>635</c:v>
                </c:pt>
                <c:pt idx="105">
                  <c:v>680</c:v>
                </c:pt>
                <c:pt idx="106">
                  <c:v>720</c:v>
                </c:pt>
              </c:numCache>
            </c:numRef>
          </c:xVal>
          <c:yVal>
            <c:numRef>
              <c:f>data_segformer_b0!$B$1:$B$107</c:f>
              <c:numCache>
                <c:formatCode>General</c:formatCode>
                <c:ptCount val="107"/>
                <c:pt idx="0">
                  <c:v>0.67378048800000001</c:v>
                </c:pt>
                <c:pt idx="1">
                  <c:v>0.51530612200000003</c:v>
                </c:pt>
                <c:pt idx="2">
                  <c:v>0.52173913000000005</c:v>
                </c:pt>
                <c:pt idx="3">
                  <c:v>0.60540540499999995</c:v>
                </c:pt>
                <c:pt idx="4">
                  <c:v>0.62</c:v>
                </c:pt>
                <c:pt idx="5">
                  <c:v>0.67586206900000001</c:v>
                </c:pt>
                <c:pt idx="6">
                  <c:v>0.82467532499999996</c:v>
                </c:pt>
                <c:pt idx="7">
                  <c:v>0.82269503499999996</c:v>
                </c:pt>
                <c:pt idx="8">
                  <c:v>0.88461538500000003</c:v>
                </c:pt>
                <c:pt idx="9">
                  <c:v>0.85436893199999997</c:v>
                </c:pt>
                <c:pt idx="10">
                  <c:v>0.89565217399999997</c:v>
                </c:pt>
                <c:pt idx="11">
                  <c:v>0.90243902399999998</c:v>
                </c:pt>
                <c:pt idx="12">
                  <c:v>0.87610619499999998</c:v>
                </c:pt>
                <c:pt idx="13">
                  <c:v>0.93939393900000001</c:v>
                </c:pt>
                <c:pt idx="14">
                  <c:v>0.96969696999999999</c:v>
                </c:pt>
                <c:pt idx="15">
                  <c:v>0.93548387099999997</c:v>
                </c:pt>
                <c:pt idx="16">
                  <c:v>0.90410958900000005</c:v>
                </c:pt>
                <c:pt idx="17">
                  <c:v>0.96078431399999997</c:v>
                </c:pt>
                <c:pt idx="18">
                  <c:v>0.98113207499999999</c:v>
                </c:pt>
                <c:pt idx="19">
                  <c:v>0.96428571399999996</c:v>
                </c:pt>
                <c:pt idx="20">
                  <c:v>0.93220338999999997</c:v>
                </c:pt>
                <c:pt idx="21">
                  <c:v>0.96491228100000004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0.93548387099999997</c:v>
                </c:pt>
                <c:pt idx="26">
                  <c:v>0.96153846200000004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0.96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0.909090909</c:v>
                </c:pt>
                <c:pt idx="44">
                  <c:v>1</c:v>
                </c:pt>
                <c:pt idx="45">
                  <c:v>1</c:v>
                </c:pt>
                <c:pt idx="46">
                  <c:v>0.85714285700000004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1</c:v>
                </c:pt>
                <c:pt idx="78">
                  <c:v>1</c:v>
                </c:pt>
                <c:pt idx="79">
                  <c:v>1</c:v>
                </c:pt>
                <c:pt idx="80">
                  <c:v>1</c:v>
                </c:pt>
                <c:pt idx="81">
                  <c:v>1</c:v>
                </c:pt>
                <c:pt idx="82">
                  <c:v>1</c:v>
                </c:pt>
                <c:pt idx="83">
                  <c:v>1</c:v>
                </c:pt>
                <c:pt idx="84">
                  <c:v>1</c:v>
                </c:pt>
                <c:pt idx="85">
                  <c:v>1</c:v>
                </c:pt>
                <c:pt idx="86">
                  <c:v>1</c:v>
                </c:pt>
                <c:pt idx="87">
                  <c:v>1</c:v>
                </c:pt>
                <c:pt idx="88">
                  <c:v>1</c:v>
                </c:pt>
                <c:pt idx="89">
                  <c:v>1</c:v>
                </c:pt>
                <c:pt idx="90">
                  <c:v>1</c:v>
                </c:pt>
                <c:pt idx="91">
                  <c:v>1</c:v>
                </c:pt>
                <c:pt idx="92">
                  <c:v>1</c:v>
                </c:pt>
                <c:pt idx="93">
                  <c:v>1</c:v>
                </c:pt>
                <c:pt idx="94">
                  <c:v>1</c:v>
                </c:pt>
                <c:pt idx="95">
                  <c:v>1</c:v>
                </c:pt>
                <c:pt idx="96">
                  <c:v>1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1</c:v>
                </c:pt>
                <c:pt idx="106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FAF-4F56-B3C1-53AF0D6F73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92516863"/>
        <c:axId val="1692517695"/>
      </c:scatterChart>
      <c:valAx>
        <c:axId val="169251686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2517695"/>
        <c:crosses val="autoZero"/>
        <c:crossBetween val="midCat"/>
      </c:valAx>
      <c:valAx>
        <c:axId val="169251769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251686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Pedestrian</a:t>
            </a:r>
            <a:r>
              <a:rPr lang="en-US" baseline="0" dirty="0">
                <a:solidFill>
                  <a:schemeClr val="tx1"/>
                </a:solidFill>
              </a:rPr>
              <a:t> Recognized for Different Sizes – </a:t>
            </a:r>
            <a:r>
              <a:rPr lang="en-US" baseline="0" dirty="0" err="1">
                <a:solidFill>
                  <a:schemeClr val="tx1"/>
                </a:solidFill>
              </a:rPr>
              <a:t>SegFormer</a:t>
            </a:r>
            <a:r>
              <a:rPr lang="en-US" baseline="0" dirty="0">
                <a:solidFill>
                  <a:schemeClr val="tx1"/>
                </a:solidFill>
              </a:rPr>
              <a:t> MIT-B0</a:t>
            </a:r>
            <a:endParaRPr lang="en-US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data_segformer_b0!$A$1:$A$107</c:f>
              <c:numCache>
                <c:formatCode>General</c:formatCode>
                <c:ptCount val="107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  <c:pt idx="8">
                  <c:v>45</c:v>
                </c:pt>
                <c:pt idx="9">
                  <c:v>50</c:v>
                </c:pt>
                <c:pt idx="10">
                  <c:v>55</c:v>
                </c:pt>
                <c:pt idx="11">
                  <c:v>60</c:v>
                </c:pt>
                <c:pt idx="12">
                  <c:v>65</c:v>
                </c:pt>
                <c:pt idx="13">
                  <c:v>70</c:v>
                </c:pt>
                <c:pt idx="14">
                  <c:v>75</c:v>
                </c:pt>
                <c:pt idx="15">
                  <c:v>80</c:v>
                </c:pt>
                <c:pt idx="16">
                  <c:v>85</c:v>
                </c:pt>
                <c:pt idx="17">
                  <c:v>90</c:v>
                </c:pt>
                <c:pt idx="18">
                  <c:v>95</c:v>
                </c:pt>
                <c:pt idx="19">
                  <c:v>100</c:v>
                </c:pt>
                <c:pt idx="20">
                  <c:v>105</c:v>
                </c:pt>
                <c:pt idx="21">
                  <c:v>110</c:v>
                </c:pt>
                <c:pt idx="22">
                  <c:v>115</c:v>
                </c:pt>
                <c:pt idx="23">
                  <c:v>120</c:v>
                </c:pt>
                <c:pt idx="24">
                  <c:v>125</c:v>
                </c:pt>
                <c:pt idx="25">
                  <c:v>130</c:v>
                </c:pt>
                <c:pt idx="26">
                  <c:v>135</c:v>
                </c:pt>
                <c:pt idx="27">
                  <c:v>140</c:v>
                </c:pt>
                <c:pt idx="28">
                  <c:v>145</c:v>
                </c:pt>
                <c:pt idx="29">
                  <c:v>150</c:v>
                </c:pt>
                <c:pt idx="30">
                  <c:v>155</c:v>
                </c:pt>
                <c:pt idx="31">
                  <c:v>160</c:v>
                </c:pt>
                <c:pt idx="32">
                  <c:v>165</c:v>
                </c:pt>
                <c:pt idx="33">
                  <c:v>170</c:v>
                </c:pt>
                <c:pt idx="34">
                  <c:v>175</c:v>
                </c:pt>
                <c:pt idx="35">
                  <c:v>180</c:v>
                </c:pt>
                <c:pt idx="36">
                  <c:v>185</c:v>
                </c:pt>
                <c:pt idx="37">
                  <c:v>190</c:v>
                </c:pt>
                <c:pt idx="38">
                  <c:v>195</c:v>
                </c:pt>
                <c:pt idx="39">
                  <c:v>200</c:v>
                </c:pt>
                <c:pt idx="40">
                  <c:v>205</c:v>
                </c:pt>
                <c:pt idx="41">
                  <c:v>210</c:v>
                </c:pt>
                <c:pt idx="42">
                  <c:v>215</c:v>
                </c:pt>
                <c:pt idx="43">
                  <c:v>220</c:v>
                </c:pt>
                <c:pt idx="44">
                  <c:v>225</c:v>
                </c:pt>
                <c:pt idx="45">
                  <c:v>230</c:v>
                </c:pt>
                <c:pt idx="46">
                  <c:v>235</c:v>
                </c:pt>
                <c:pt idx="47">
                  <c:v>240</c:v>
                </c:pt>
                <c:pt idx="48">
                  <c:v>245</c:v>
                </c:pt>
                <c:pt idx="49">
                  <c:v>250</c:v>
                </c:pt>
                <c:pt idx="50">
                  <c:v>255</c:v>
                </c:pt>
                <c:pt idx="51">
                  <c:v>260</c:v>
                </c:pt>
                <c:pt idx="52">
                  <c:v>265</c:v>
                </c:pt>
                <c:pt idx="53">
                  <c:v>270</c:v>
                </c:pt>
                <c:pt idx="54">
                  <c:v>275</c:v>
                </c:pt>
                <c:pt idx="55">
                  <c:v>280</c:v>
                </c:pt>
                <c:pt idx="56">
                  <c:v>285</c:v>
                </c:pt>
                <c:pt idx="57">
                  <c:v>290</c:v>
                </c:pt>
                <c:pt idx="58">
                  <c:v>295</c:v>
                </c:pt>
                <c:pt idx="59">
                  <c:v>300</c:v>
                </c:pt>
                <c:pt idx="60">
                  <c:v>305</c:v>
                </c:pt>
                <c:pt idx="61">
                  <c:v>310</c:v>
                </c:pt>
                <c:pt idx="62">
                  <c:v>315</c:v>
                </c:pt>
                <c:pt idx="63">
                  <c:v>320</c:v>
                </c:pt>
                <c:pt idx="64">
                  <c:v>325</c:v>
                </c:pt>
                <c:pt idx="65">
                  <c:v>330</c:v>
                </c:pt>
                <c:pt idx="66">
                  <c:v>335</c:v>
                </c:pt>
                <c:pt idx="67">
                  <c:v>340</c:v>
                </c:pt>
                <c:pt idx="68">
                  <c:v>350</c:v>
                </c:pt>
                <c:pt idx="69">
                  <c:v>355</c:v>
                </c:pt>
                <c:pt idx="70">
                  <c:v>360</c:v>
                </c:pt>
                <c:pt idx="71">
                  <c:v>365</c:v>
                </c:pt>
                <c:pt idx="72">
                  <c:v>370</c:v>
                </c:pt>
                <c:pt idx="73">
                  <c:v>375</c:v>
                </c:pt>
                <c:pt idx="74">
                  <c:v>380</c:v>
                </c:pt>
                <c:pt idx="75">
                  <c:v>385</c:v>
                </c:pt>
                <c:pt idx="76">
                  <c:v>390</c:v>
                </c:pt>
                <c:pt idx="77">
                  <c:v>395</c:v>
                </c:pt>
                <c:pt idx="78">
                  <c:v>400</c:v>
                </c:pt>
                <c:pt idx="79">
                  <c:v>405</c:v>
                </c:pt>
                <c:pt idx="80">
                  <c:v>410</c:v>
                </c:pt>
                <c:pt idx="81">
                  <c:v>415</c:v>
                </c:pt>
                <c:pt idx="82">
                  <c:v>420</c:v>
                </c:pt>
                <c:pt idx="83">
                  <c:v>435</c:v>
                </c:pt>
                <c:pt idx="84">
                  <c:v>445</c:v>
                </c:pt>
                <c:pt idx="85">
                  <c:v>450</c:v>
                </c:pt>
                <c:pt idx="86">
                  <c:v>455</c:v>
                </c:pt>
                <c:pt idx="87">
                  <c:v>460</c:v>
                </c:pt>
                <c:pt idx="88">
                  <c:v>470</c:v>
                </c:pt>
                <c:pt idx="89">
                  <c:v>475</c:v>
                </c:pt>
                <c:pt idx="90">
                  <c:v>485</c:v>
                </c:pt>
                <c:pt idx="91">
                  <c:v>490</c:v>
                </c:pt>
                <c:pt idx="92">
                  <c:v>505</c:v>
                </c:pt>
                <c:pt idx="93">
                  <c:v>510</c:v>
                </c:pt>
                <c:pt idx="94">
                  <c:v>525</c:v>
                </c:pt>
                <c:pt idx="95">
                  <c:v>530</c:v>
                </c:pt>
                <c:pt idx="96">
                  <c:v>545</c:v>
                </c:pt>
                <c:pt idx="97">
                  <c:v>550</c:v>
                </c:pt>
                <c:pt idx="98">
                  <c:v>555</c:v>
                </c:pt>
                <c:pt idx="99">
                  <c:v>570</c:v>
                </c:pt>
                <c:pt idx="100">
                  <c:v>595</c:v>
                </c:pt>
                <c:pt idx="101">
                  <c:v>600</c:v>
                </c:pt>
                <c:pt idx="102">
                  <c:v>610</c:v>
                </c:pt>
                <c:pt idx="103">
                  <c:v>625</c:v>
                </c:pt>
                <c:pt idx="104">
                  <c:v>635</c:v>
                </c:pt>
                <c:pt idx="105">
                  <c:v>680</c:v>
                </c:pt>
                <c:pt idx="106">
                  <c:v>720</c:v>
                </c:pt>
              </c:numCache>
            </c:numRef>
          </c:xVal>
          <c:yVal>
            <c:numRef>
              <c:f>data_segformer_b0!$B$1:$B$107</c:f>
              <c:numCache>
                <c:formatCode>General</c:formatCode>
                <c:ptCount val="107"/>
                <c:pt idx="0">
                  <c:v>0.67378048800000001</c:v>
                </c:pt>
                <c:pt idx="1">
                  <c:v>0.51530612200000003</c:v>
                </c:pt>
                <c:pt idx="2">
                  <c:v>0.52173913000000005</c:v>
                </c:pt>
                <c:pt idx="3">
                  <c:v>0.60540540499999995</c:v>
                </c:pt>
                <c:pt idx="4">
                  <c:v>0.62</c:v>
                </c:pt>
                <c:pt idx="5">
                  <c:v>0.67586206900000001</c:v>
                </c:pt>
                <c:pt idx="6">
                  <c:v>0.82467532499999996</c:v>
                </c:pt>
                <c:pt idx="7">
                  <c:v>0.82269503499999996</c:v>
                </c:pt>
                <c:pt idx="8">
                  <c:v>0.88461538500000003</c:v>
                </c:pt>
                <c:pt idx="9">
                  <c:v>0.85436893199999997</c:v>
                </c:pt>
                <c:pt idx="10">
                  <c:v>0.89565217399999997</c:v>
                </c:pt>
                <c:pt idx="11">
                  <c:v>0.90243902399999998</c:v>
                </c:pt>
                <c:pt idx="12">
                  <c:v>0.87610619499999998</c:v>
                </c:pt>
                <c:pt idx="13">
                  <c:v>0.93939393900000001</c:v>
                </c:pt>
                <c:pt idx="14">
                  <c:v>0.96969696999999999</c:v>
                </c:pt>
                <c:pt idx="15">
                  <c:v>0.93548387099999997</c:v>
                </c:pt>
                <c:pt idx="16">
                  <c:v>0.90410958900000005</c:v>
                </c:pt>
                <c:pt idx="17">
                  <c:v>0.96078431399999997</c:v>
                </c:pt>
                <c:pt idx="18">
                  <c:v>0.98113207499999999</c:v>
                </c:pt>
                <c:pt idx="19">
                  <c:v>0.96428571399999996</c:v>
                </c:pt>
                <c:pt idx="20">
                  <c:v>0.93220338999999997</c:v>
                </c:pt>
                <c:pt idx="21">
                  <c:v>0.96491228100000004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0.93548387099999997</c:v>
                </c:pt>
                <c:pt idx="26">
                  <c:v>0.96153846200000004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0.96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0.909090909</c:v>
                </c:pt>
                <c:pt idx="44">
                  <c:v>1</c:v>
                </c:pt>
                <c:pt idx="45">
                  <c:v>1</c:v>
                </c:pt>
                <c:pt idx="46">
                  <c:v>0.85714285700000004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1</c:v>
                </c:pt>
                <c:pt idx="78">
                  <c:v>1</c:v>
                </c:pt>
                <c:pt idx="79">
                  <c:v>1</c:v>
                </c:pt>
                <c:pt idx="80">
                  <c:v>1</c:v>
                </c:pt>
                <c:pt idx="81">
                  <c:v>1</c:v>
                </c:pt>
                <c:pt idx="82">
                  <c:v>1</c:v>
                </c:pt>
                <c:pt idx="83">
                  <c:v>1</c:v>
                </c:pt>
                <c:pt idx="84">
                  <c:v>1</c:v>
                </c:pt>
                <c:pt idx="85">
                  <c:v>1</c:v>
                </c:pt>
                <c:pt idx="86">
                  <c:v>1</c:v>
                </c:pt>
                <c:pt idx="87">
                  <c:v>1</c:v>
                </c:pt>
                <c:pt idx="88">
                  <c:v>1</c:v>
                </c:pt>
                <c:pt idx="89">
                  <c:v>1</c:v>
                </c:pt>
                <c:pt idx="90">
                  <c:v>1</c:v>
                </c:pt>
                <c:pt idx="91">
                  <c:v>1</c:v>
                </c:pt>
                <c:pt idx="92">
                  <c:v>1</c:v>
                </c:pt>
                <c:pt idx="93">
                  <c:v>1</c:v>
                </c:pt>
                <c:pt idx="94">
                  <c:v>1</c:v>
                </c:pt>
                <c:pt idx="95">
                  <c:v>1</c:v>
                </c:pt>
                <c:pt idx="96">
                  <c:v>1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1</c:v>
                </c:pt>
                <c:pt idx="106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FAF-4F56-B3C1-53AF0D6F73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92516863"/>
        <c:axId val="1692517695"/>
      </c:scatterChart>
      <c:valAx>
        <c:axId val="169251686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2517695"/>
        <c:crosses val="autoZero"/>
        <c:crossBetween val="midCat"/>
      </c:valAx>
      <c:valAx>
        <c:axId val="169251769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251686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baseline="0" dirty="0">
                <a:solidFill>
                  <a:schemeClr val="tx1"/>
                </a:solidFill>
                <a:effectLst/>
              </a:rPr>
              <a:t>Pedestrian Recognized for Different Sizes – </a:t>
            </a:r>
            <a:r>
              <a:rPr lang="en-US" sz="1400" b="0" i="0" baseline="0" dirty="0" err="1">
                <a:solidFill>
                  <a:schemeClr val="tx1"/>
                </a:solidFill>
                <a:effectLst/>
              </a:rPr>
              <a:t>SegFormer</a:t>
            </a:r>
            <a:r>
              <a:rPr lang="en-US" sz="1400" b="0" i="0" baseline="0" dirty="0">
                <a:solidFill>
                  <a:schemeClr val="tx1"/>
                </a:solidFill>
                <a:effectLst/>
              </a:rPr>
              <a:t> MIT-B0</a:t>
            </a:r>
            <a:endParaRPr lang="en-GB" sz="1100" dirty="0">
              <a:solidFill>
                <a:schemeClr val="tx1"/>
              </a:solidFill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data_segformer_b0!$A$1:$A$107</c:f>
              <c:numCache>
                <c:formatCode>General</c:formatCode>
                <c:ptCount val="107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  <c:pt idx="8">
                  <c:v>45</c:v>
                </c:pt>
                <c:pt idx="9">
                  <c:v>50</c:v>
                </c:pt>
                <c:pt idx="10">
                  <c:v>55</c:v>
                </c:pt>
                <c:pt idx="11">
                  <c:v>60</c:v>
                </c:pt>
                <c:pt idx="12">
                  <c:v>65</c:v>
                </c:pt>
                <c:pt idx="13">
                  <c:v>70</c:v>
                </c:pt>
                <c:pt idx="14">
                  <c:v>75</c:v>
                </c:pt>
                <c:pt idx="15">
                  <c:v>80</c:v>
                </c:pt>
                <c:pt idx="16">
                  <c:v>85</c:v>
                </c:pt>
                <c:pt idx="17">
                  <c:v>90</c:v>
                </c:pt>
                <c:pt idx="18">
                  <c:v>95</c:v>
                </c:pt>
                <c:pt idx="19">
                  <c:v>100</c:v>
                </c:pt>
                <c:pt idx="20">
                  <c:v>105</c:v>
                </c:pt>
                <c:pt idx="21">
                  <c:v>110</c:v>
                </c:pt>
                <c:pt idx="22">
                  <c:v>115</c:v>
                </c:pt>
                <c:pt idx="23">
                  <c:v>120</c:v>
                </c:pt>
                <c:pt idx="24">
                  <c:v>125</c:v>
                </c:pt>
                <c:pt idx="25">
                  <c:v>130</c:v>
                </c:pt>
                <c:pt idx="26">
                  <c:v>135</c:v>
                </c:pt>
                <c:pt idx="27">
                  <c:v>140</c:v>
                </c:pt>
                <c:pt idx="28">
                  <c:v>145</c:v>
                </c:pt>
                <c:pt idx="29">
                  <c:v>150</c:v>
                </c:pt>
                <c:pt idx="30">
                  <c:v>155</c:v>
                </c:pt>
                <c:pt idx="31">
                  <c:v>160</c:v>
                </c:pt>
                <c:pt idx="32">
                  <c:v>165</c:v>
                </c:pt>
                <c:pt idx="33">
                  <c:v>170</c:v>
                </c:pt>
                <c:pt idx="34">
                  <c:v>175</c:v>
                </c:pt>
                <c:pt idx="35">
                  <c:v>180</c:v>
                </c:pt>
                <c:pt idx="36">
                  <c:v>185</c:v>
                </c:pt>
                <c:pt idx="37">
                  <c:v>190</c:v>
                </c:pt>
                <c:pt idx="38">
                  <c:v>195</c:v>
                </c:pt>
                <c:pt idx="39">
                  <c:v>200</c:v>
                </c:pt>
                <c:pt idx="40">
                  <c:v>205</c:v>
                </c:pt>
                <c:pt idx="41">
                  <c:v>210</c:v>
                </c:pt>
                <c:pt idx="42">
                  <c:v>215</c:v>
                </c:pt>
                <c:pt idx="43">
                  <c:v>220</c:v>
                </c:pt>
                <c:pt idx="44">
                  <c:v>225</c:v>
                </c:pt>
                <c:pt idx="45">
                  <c:v>230</c:v>
                </c:pt>
                <c:pt idx="46">
                  <c:v>235</c:v>
                </c:pt>
                <c:pt idx="47">
                  <c:v>240</c:v>
                </c:pt>
                <c:pt idx="48">
                  <c:v>245</c:v>
                </c:pt>
                <c:pt idx="49">
                  <c:v>250</c:v>
                </c:pt>
                <c:pt idx="50">
                  <c:v>255</c:v>
                </c:pt>
                <c:pt idx="51">
                  <c:v>260</c:v>
                </c:pt>
                <c:pt idx="52">
                  <c:v>265</c:v>
                </c:pt>
                <c:pt idx="53">
                  <c:v>270</c:v>
                </c:pt>
                <c:pt idx="54">
                  <c:v>275</c:v>
                </c:pt>
                <c:pt idx="55">
                  <c:v>280</c:v>
                </c:pt>
                <c:pt idx="56">
                  <c:v>285</c:v>
                </c:pt>
                <c:pt idx="57">
                  <c:v>290</c:v>
                </c:pt>
                <c:pt idx="58">
                  <c:v>295</c:v>
                </c:pt>
                <c:pt idx="59">
                  <c:v>300</c:v>
                </c:pt>
                <c:pt idx="60">
                  <c:v>305</c:v>
                </c:pt>
                <c:pt idx="61">
                  <c:v>310</c:v>
                </c:pt>
                <c:pt idx="62">
                  <c:v>315</c:v>
                </c:pt>
                <c:pt idx="63">
                  <c:v>320</c:v>
                </c:pt>
                <c:pt idx="64">
                  <c:v>325</c:v>
                </c:pt>
                <c:pt idx="65">
                  <c:v>330</c:v>
                </c:pt>
                <c:pt idx="66">
                  <c:v>335</c:v>
                </c:pt>
                <c:pt idx="67">
                  <c:v>340</c:v>
                </c:pt>
                <c:pt idx="68">
                  <c:v>350</c:v>
                </c:pt>
                <c:pt idx="69">
                  <c:v>355</c:v>
                </c:pt>
                <c:pt idx="70">
                  <c:v>360</c:v>
                </c:pt>
                <c:pt idx="71">
                  <c:v>365</c:v>
                </c:pt>
                <c:pt idx="72">
                  <c:v>370</c:v>
                </c:pt>
                <c:pt idx="73">
                  <c:v>375</c:v>
                </c:pt>
                <c:pt idx="74">
                  <c:v>380</c:v>
                </c:pt>
                <c:pt idx="75">
                  <c:v>385</c:v>
                </c:pt>
                <c:pt idx="76">
                  <c:v>390</c:v>
                </c:pt>
                <c:pt idx="77">
                  <c:v>395</c:v>
                </c:pt>
                <c:pt idx="78">
                  <c:v>400</c:v>
                </c:pt>
                <c:pt idx="79">
                  <c:v>405</c:v>
                </c:pt>
                <c:pt idx="80">
                  <c:v>410</c:v>
                </c:pt>
                <c:pt idx="81">
                  <c:v>415</c:v>
                </c:pt>
                <c:pt idx="82">
                  <c:v>420</c:v>
                </c:pt>
                <c:pt idx="83">
                  <c:v>435</c:v>
                </c:pt>
                <c:pt idx="84">
                  <c:v>445</c:v>
                </c:pt>
                <c:pt idx="85">
                  <c:v>450</c:v>
                </c:pt>
                <c:pt idx="86">
                  <c:v>455</c:v>
                </c:pt>
                <c:pt idx="87">
                  <c:v>460</c:v>
                </c:pt>
                <c:pt idx="88">
                  <c:v>470</c:v>
                </c:pt>
                <c:pt idx="89">
                  <c:v>475</c:v>
                </c:pt>
                <c:pt idx="90">
                  <c:v>485</c:v>
                </c:pt>
                <c:pt idx="91">
                  <c:v>490</c:v>
                </c:pt>
                <c:pt idx="92">
                  <c:v>505</c:v>
                </c:pt>
                <c:pt idx="93">
                  <c:v>510</c:v>
                </c:pt>
                <c:pt idx="94">
                  <c:v>525</c:v>
                </c:pt>
                <c:pt idx="95">
                  <c:v>530</c:v>
                </c:pt>
                <c:pt idx="96">
                  <c:v>545</c:v>
                </c:pt>
                <c:pt idx="97">
                  <c:v>550</c:v>
                </c:pt>
                <c:pt idx="98">
                  <c:v>555</c:v>
                </c:pt>
                <c:pt idx="99">
                  <c:v>570</c:v>
                </c:pt>
                <c:pt idx="100">
                  <c:v>595</c:v>
                </c:pt>
                <c:pt idx="101">
                  <c:v>600</c:v>
                </c:pt>
                <c:pt idx="102">
                  <c:v>610</c:v>
                </c:pt>
                <c:pt idx="103">
                  <c:v>625</c:v>
                </c:pt>
                <c:pt idx="104">
                  <c:v>635</c:v>
                </c:pt>
                <c:pt idx="105">
                  <c:v>680</c:v>
                </c:pt>
                <c:pt idx="106">
                  <c:v>720</c:v>
                </c:pt>
              </c:numCache>
            </c:numRef>
          </c:xVal>
          <c:yVal>
            <c:numRef>
              <c:f>data_segformer_b0!$G$1:$G$107</c:f>
              <c:numCache>
                <c:formatCode>General</c:formatCode>
                <c:ptCount val="107"/>
                <c:pt idx="0">
                  <c:v>0.80897832800000002</c:v>
                </c:pt>
                <c:pt idx="1">
                  <c:v>0.82425913200000001</c:v>
                </c:pt>
                <c:pt idx="2">
                  <c:v>0.84663710299999995</c:v>
                </c:pt>
                <c:pt idx="3">
                  <c:v>0.87034099899999995</c:v>
                </c:pt>
                <c:pt idx="4">
                  <c:v>0.89131364999999996</c:v>
                </c:pt>
                <c:pt idx="5">
                  <c:v>0.90992226799999998</c:v>
                </c:pt>
                <c:pt idx="6">
                  <c:v>0.92654260499999996</c:v>
                </c:pt>
                <c:pt idx="7">
                  <c:v>0.93485169499999998</c:v>
                </c:pt>
                <c:pt idx="8">
                  <c:v>0.94390383499999997</c:v>
                </c:pt>
                <c:pt idx="9">
                  <c:v>0.94867037700000001</c:v>
                </c:pt>
                <c:pt idx="10">
                  <c:v>0.95508586500000003</c:v>
                </c:pt>
                <c:pt idx="11">
                  <c:v>0.95997140800000003</c:v>
                </c:pt>
                <c:pt idx="12">
                  <c:v>0.96355353099999996</c:v>
                </c:pt>
                <c:pt idx="13">
                  <c:v>0.97176079699999995</c:v>
                </c:pt>
                <c:pt idx="14">
                  <c:v>0.973637961</c:v>
                </c:pt>
                <c:pt idx="15">
                  <c:v>0.97388059699999996</c:v>
                </c:pt>
                <c:pt idx="16">
                  <c:v>0.97623762400000003</c:v>
                </c:pt>
                <c:pt idx="17">
                  <c:v>0.98185699000000004</c:v>
                </c:pt>
                <c:pt idx="18">
                  <c:v>0.98306997699999998</c:v>
                </c:pt>
                <c:pt idx="19">
                  <c:v>0.98319327700000003</c:v>
                </c:pt>
                <c:pt idx="20">
                  <c:v>0.98455598499999997</c:v>
                </c:pt>
                <c:pt idx="21">
                  <c:v>0.98885793899999996</c:v>
                </c:pt>
                <c:pt idx="22">
                  <c:v>0.99092284399999997</c:v>
                </c:pt>
                <c:pt idx="23">
                  <c:v>0.99035369799999995</c:v>
                </c:pt>
                <c:pt idx="24">
                  <c:v>0.98967297799999998</c:v>
                </c:pt>
                <c:pt idx="25">
                  <c:v>0.98886827499999996</c:v>
                </c:pt>
                <c:pt idx="26">
                  <c:v>0.99212598399999996</c:v>
                </c:pt>
                <c:pt idx="27">
                  <c:v>0.99377593399999997</c:v>
                </c:pt>
                <c:pt idx="28">
                  <c:v>0.993449782</c:v>
                </c:pt>
                <c:pt idx="29">
                  <c:v>0.99318181800000005</c:v>
                </c:pt>
                <c:pt idx="30">
                  <c:v>0.99294117599999998</c:v>
                </c:pt>
                <c:pt idx="31">
                  <c:v>0.995</c:v>
                </c:pt>
                <c:pt idx="32">
                  <c:v>0.99465240600000004</c:v>
                </c:pt>
                <c:pt idx="33">
                  <c:v>0.99433427799999996</c:v>
                </c:pt>
                <c:pt idx="34">
                  <c:v>0.99404761900000005</c:v>
                </c:pt>
                <c:pt idx="35">
                  <c:v>0.99361022399999999</c:v>
                </c:pt>
                <c:pt idx="36">
                  <c:v>0.99326599299999996</c:v>
                </c:pt>
                <c:pt idx="37">
                  <c:v>0.99293286199999997</c:v>
                </c:pt>
                <c:pt idx="38">
                  <c:v>0.99259259300000002</c:v>
                </c:pt>
                <c:pt idx="39">
                  <c:v>0.99212598399999996</c:v>
                </c:pt>
                <c:pt idx="40">
                  <c:v>0.99173553699999994</c:v>
                </c:pt>
                <c:pt idx="41">
                  <c:v>0.99148936200000004</c:v>
                </c:pt>
                <c:pt idx="42">
                  <c:v>0.99103138999999996</c:v>
                </c:pt>
                <c:pt idx="43">
                  <c:v>0.99082568800000004</c:v>
                </c:pt>
                <c:pt idx="44">
                  <c:v>0.99516908199999998</c:v>
                </c:pt>
                <c:pt idx="45">
                  <c:v>0.994897959</c:v>
                </c:pt>
                <c:pt idx="46">
                  <c:v>0.99468085100000003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1</c:v>
                </c:pt>
                <c:pt idx="78">
                  <c:v>1</c:v>
                </c:pt>
                <c:pt idx="79">
                  <c:v>1</c:v>
                </c:pt>
                <c:pt idx="80">
                  <c:v>1</c:v>
                </c:pt>
                <c:pt idx="81">
                  <c:v>1</c:v>
                </c:pt>
                <c:pt idx="82">
                  <c:v>1</c:v>
                </c:pt>
                <c:pt idx="83">
                  <c:v>1</c:v>
                </c:pt>
                <c:pt idx="84">
                  <c:v>1</c:v>
                </c:pt>
                <c:pt idx="85">
                  <c:v>1</c:v>
                </c:pt>
                <c:pt idx="86">
                  <c:v>1</c:v>
                </c:pt>
                <c:pt idx="87">
                  <c:v>1</c:v>
                </c:pt>
                <c:pt idx="88">
                  <c:v>1</c:v>
                </c:pt>
                <c:pt idx="89">
                  <c:v>1</c:v>
                </c:pt>
                <c:pt idx="90">
                  <c:v>1</c:v>
                </c:pt>
                <c:pt idx="91">
                  <c:v>1</c:v>
                </c:pt>
                <c:pt idx="92">
                  <c:v>1</c:v>
                </c:pt>
                <c:pt idx="93">
                  <c:v>1</c:v>
                </c:pt>
                <c:pt idx="94">
                  <c:v>1</c:v>
                </c:pt>
                <c:pt idx="95">
                  <c:v>1</c:v>
                </c:pt>
                <c:pt idx="96">
                  <c:v>1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1</c:v>
                </c:pt>
                <c:pt idx="106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B54-486B-9F82-33B89AA349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27569199"/>
        <c:axId val="1145312143"/>
      </c:scatterChart>
      <c:valAx>
        <c:axId val="132756919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5312143"/>
        <c:crosses val="autoZero"/>
        <c:crossBetween val="midCat"/>
      </c:valAx>
      <c:valAx>
        <c:axId val="1145312143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756919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GB" dirty="0" err="1"/>
              <a:t>Instancewise</a:t>
            </a:r>
            <a:r>
              <a:rPr lang="en-GB" dirty="0"/>
              <a:t> Recall for Pedestrians for SegFormer-B0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2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Sheet1!$A$2:$A$3231</c:f>
              <c:numCache>
                <c:formatCode>General</c:formatCode>
                <c:ptCount val="3230"/>
                <c:pt idx="0">
                  <c:v>41</c:v>
                </c:pt>
                <c:pt idx="1">
                  <c:v>101</c:v>
                </c:pt>
                <c:pt idx="2">
                  <c:v>155</c:v>
                </c:pt>
                <c:pt idx="3">
                  <c:v>247</c:v>
                </c:pt>
                <c:pt idx="4">
                  <c:v>48</c:v>
                </c:pt>
                <c:pt idx="5">
                  <c:v>48</c:v>
                </c:pt>
                <c:pt idx="6">
                  <c:v>55</c:v>
                </c:pt>
                <c:pt idx="7">
                  <c:v>80</c:v>
                </c:pt>
                <c:pt idx="8">
                  <c:v>5</c:v>
                </c:pt>
                <c:pt idx="9">
                  <c:v>10</c:v>
                </c:pt>
                <c:pt idx="10">
                  <c:v>61</c:v>
                </c:pt>
                <c:pt idx="11">
                  <c:v>79</c:v>
                </c:pt>
                <c:pt idx="12">
                  <c:v>113</c:v>
                </c:pt>
                <c:pt idx="13">
                  <c:v>93</c:v>
                </c:pt>
                <c:pt idx="14">
                  <c:v>91</c:v>
                </c:pt>
                <c:pt idx="15">
                  <c:v>8</c:v>
                </c:pt>
                <c:pt idx="16">
                  <c:v>19</c:v>
                </c:pt>
                <c:pt idx="17">
                  <c:v>34</c:v>
                </c:pt>
                <c:pt idx="18">
                  <c:v>44</c:v>
                </c:pt>
                <c:pt idx="19">
                  <c:v>60</c:v>
                </c:pt>
                <c:pt idx="20">
                  <c:v>71</c:v>
                </c:pt>
                <c:pt idx="21">
                  <c:v>116</c:v>
                </c:pt>
                <c:pt idx="22">
                  <c:v>115</c:v>
                </c:pt>
                <c:pt idx="23">
                  <c:v>138</c:v>
                </c:pt>
                <c:pt idx="24">
                  <c:v>166</c:v>
                </c:pt>
                <c:pt idx="25">
                  <c:v>4</c:v>
                </c:pt>
                <c:pt idx="26">
                  <c:v>4</c:v>
                </c:pt>
                <c:pt idx="27">
                  <c:v>20</c:v>
                </c:pt>
                <c:pt idx="28">
                  <c:v>62</c:v>
                </c:pt>
                <c:pt idx="29">
                  <c:v>31</c:v>
                </c:pt>
                <c:pt idx="30">
                  <c:v>67</c:v>
                </c:pt>
                <c:pt idx="31">
                  <c:v>68</c:v>
                </c:pt>
                <c:pt idx="32">
                  <c:v>41</c:v>
                </c:pt>
                <c:pt idx="33">
                  <c:v>54</c:v>
                </c:pt>
                <c:pt idx="34">
                  <c:v>69</c:v>
                </c:pt>
                <c:pt idx="35">
                  <c:v>43</c:v>
                </c:pt>
                <c:pt idx="36">
                  <c:v>28</c:v>
                </c:pt>
                <c:pt idx="37">
                  <c:v>75</c:v>
                </c:pt>
                <c:pt idx="38">
                  <c:v>88</c:v>
                </c:pt>
                <c:pt idx="39">
                  <c:v>7</c:v>
                </c:pt>
                <c:pt idx="40">
                  <c:v>11</c:v>
                </c:pt>
                <c:pt idx="41">
                  <c:v>5</c:v>
                </c:pt>
                <c:pt idx="42">
                  <c:v>4</c:v>
                </c:pt>
                <c:pt idx="43">
                  <c:v>4</c:v>
                </c:pt>
                <c:pt idx="44">
                  <c:v>24</c:v>
                </c:pt>
                <c:pt idx="45">
                  <c:v>19</c:v>
                </c:pt>
                <c:pt idx="46">
                  <c:v>34</c:v>
                </c:pt>
                <c:pt idx="47">
                  <c:v>82</c:v>
                </c:pt>
                <c:pt idx="48">
                  <c:v>116</c:v>
                </c:pt>
                <c:pt idx="49">
                  <c:v>18</c:v>
                </c:pt>
                <c:pt idx="50">
                  <c:v>20</c:v>
                </c:pt>
                <c:pt idx="51">
                  <c:v>22</c:v>
                </c:pt>
                <c:pt idx="52">
                  <c:v>85</c:v>
                </c:pt>
                <c:pt idx="53">
                  <c:v>140</c:v>
                </c:pt>
                <c:pt idx="54">
                  <c:v>16</c:v>
                </c:pt>
                <c:pt idx="55">
                  <c:v>16</c:v>
                </c:pt>
                <c:pt idx="56">
                  <c:v>24</c:v>
                </c:pt>
                <c:pt idx="57">
                  <c:v>32</c:v>
                </c:pt>
                <c:pt idx="58">
                  <c:v>126</c:v>
                </c:pt>
                <c:pt idx="59">
                  <c:v>62</c:v>
                </c:pt>
                <c:pt idx="60">
                  <c:v>72</c:v>
                </c:pt>
                <c:pt idx="61">
                  <c:v>104</c:v>
                </c:pt>
                <c:pt idx="62">
                  <c:v>30</c:v>
                </c:pt>
                <c:pt idx="63">
                  <c:v>4</c:v>
                </c:pt>
                <c:pt idx="64">
                  <c:v>27</c:v>
                </c:pt>
                <c:pt idx="65">
                  <c:v>15</c:v>
                </c:pt>
                <c:pt idx="66">
                  <c:v>20</c:v>
                </c:pt>
                <c:pt idx="67">
                  <c:v>12</c:v>
                </c:pt>
                <c:pt idx="68">
                  <c:v>8</c:v>
                </c:pt>
                <c:pt idx="69">
                  <c:v>32</c:v>
                </c:pt>
                <c:pt idx="70">
                  <c:v>257</c:v>
                </c:pt>
                <c:pt idx="71">
                  <c:v>13</c:v>
                </c:pt>
                <c:pt idx="72">
                  <c:v>22</c:v>
                </c:pt>
                <c:pt idx="73">
                  <c:v>45</c:v>
                </c:pt>
                <c:pt idx="74">
                  <c:v>66</c:v>
                </c:pt>
                <c:pt idx="75">
                  <c:v>47</c:v>
                </c:pt>
                <c:pt idx="76">
                  <c:v>48</c:v>
                </c:pt>
                <c:pt idx="77">
                  <c:v>81</c:v>
                </c:pt>
                <c:pt idx="78">
                  <c:v>83</c:v>
                </c:pt>
                <c:pt idx="79">
                  <c:v>85</c:v>
                </c:pt>
                <c:pt idx="80">
                  <c:v>238</c:v>
                </c:pt>
                <c:pt idx="81">
                  <c:v>46</c:v>
                </c:pt>
                <c:pt idx="82">
                  <c:v>55</c:v>
                </c:pt>
                <c:pt idx="83">
                  <c:v>273</c:v>
                </c:pt>
                <c:pt idx="84">
                  <c:v>284</c:v>
                </c:pt>
                <c:pt idx="85">
                  <c:v>307</c:v>
                </c:pt>
                <c:pt idx="86">
                  <c:v>377</c:v>
                </c:pt>
                <c:pt idx="87">
                  <c:v>14</c:v>
                </c:pt>
                <c:pt idx="88">
                  <c:v>53</c:v>
                </c:pt>
                <c:pt idx="89">
                  <c:v>51</c:v>
                </c:pt>
                <c:pt idx="90">
                  <c:v>57</c:v>
                </c:pt>
                <c:pt idx="91">
                  <c:v>55</c:v>
                </c:pt>
                <c:pt idx="92">
                  <c:v>46</c:v>
                </c:pt>
                <c:pt idx="93">
                  <c:v>72</c:v>
                </c:pt>
                <c:pt idx="94">
                  <c:v>209</c:v>
                </c:pt>
                <c:pt idx="95">
                  <c:v>35</c:v>
                </c:pt>
                <c:pt idx="96">
                  <c:v>107</c:v>
                </c:pt>
                <c:pt idx="97">
                  <c:v>112</c:v>
                </c:pt>
                <c:pt idx="98">
                  <c:v>112</c:v>
                </c:pt>
                <c:pt idx="99">
                  <c:v>121</c:v>
                </c:pt>
                <c:pt idx="100">
                  <c:v>13</c:v>
                </c:pt>
                <c:pt idx="101">
                  <c:v>67</c:v>
                </c:pt>
                <c:pt idx="102">
                  <c:v>101</c:v>
                </c:pt>
                <c:pt idx="103">
                  <c:v>118</c:v>
                </c:pt>
                <c:pt idx="104">
                  <c:v>28</c:v>
                </c:pt>
                <c:pt idx="105">
                  <c:v>30</c:v>
                </c:pt>
                <c:pt idx="106">
                  <c:v>46</c:v>
                </c:pt>
                <c:pt idx="107">
                  <c:v>17</c:v>
                </c:pt>
                <c:pt idx="108">
                  <c:v>22</c:v>
                </c:pt>
                <c:pt idx="109">
                  <c:v>16</c:v>
                </c:pt>
                <c:pt idx="110">
                  <c:v>29</c:v>
                </c:pt>
                <c:pt idx="111">
                  <c:v>153</c:v>
                </c:pt>
                <c:pt idx="112">
                  <c:v>3</c:v>
                </c:pt>
                <c:pt idx="113">
                  <c:v>20</c:v>
                </c:pt>
                <c:pt idx="114">
                  <c:v>85</c:v>
                </c:pt>
                <c:pt idx="115">
                  <c:v>61</c:v>
                </c:pt>
                <c:pt idx="116">
                  <c:v>69</c:v>
                </c:pt>
                <c:pt idx="117">
                  <c:v>106</c:v>
                </c:pt>
                <c:pt idx="118">
                  <c:v>4</c:v>
                </c:pt>
                <c:pt idx="119">
                  <c:v>187</c:v>
                </c:pt>
                <c:pt idx="120">
                  <c:v>178</c:v>
                </c:pt>
                <c:pt idx="121">
                  <c:v>99</c:v>
                </c:pt>
                <c:pt idx="122">
                  <c:v>163</c:v>
                </c:pt>
                <c:pt idx="123">
                  <c:v>193</c:v>
                </c:pt>
                <c:pt idx="124">
                  <c:v>269</c:v>
                </c:pt>
                <c:pt idx="125">
                  <c:v>21</c:v>
                </c:pt>
                <c:pt idx="126">
                  <c:v>181</c:v>
                </c:pt>
                <c:pt idx="127">
                  <c:v>27</c:v>
                </c:pt>
                <c:pt idx="128">
                  <c:v>22</c:v>
                </c:pt>
                <c:pt idx="129">
                  <c:v>146</c:v>
                </c:pt>
                <c:pt idx="130">
                  <c:v>46</c:v>
                </c:pt>
                <c:pt idx="131">
                  <c:v>194</c:v>
                </c:pt>
                <c:pt idx="132">
                  <c:v>9</c:v>
                </c:pt>
                <c:pt idx="133">
                  <c:v>55</c:v>
                </c:pt>
                <c:pt idx="134">
                  <c:v>55</c:v>
                </c:pt>
                <c:pt idx="135">
                  <c:v>37</c:v>
                </c:pt>
                <c:pt idx="136">
                  <c:v>29</c:v>
                </c:pt>
                <c:pt idx="137">
                  <c:v>43</c:v>
                </c:pt>
                <c:pt idx="138">
                  <c:v>106</c:v>
                </c:pt>
                <c:pt idx="139">
                  <c:v>503</c:v>
                </c:pt>
                <c:pt idx="140">
                  <c:v>5</c:v>
                </c:pt>
                <c:pt idx="141">
                  <c:v>161</c:v>
                </c:pt>
                <c:pt idx="142">
                  <c:v>32</c:v>
                </c:pt>
                <c:pt idx="143">
                  <c:v>507</c:v>
                </c:pt>
                <c:pt idx="144">
                  <c:v>47</c:v>
                </c:pt>
                <c:pt idx="145">
                  <c:v>67</c:v>
                </c:pt>
                <c:pt idx="146">
                  <c:v>88</c:v>
                </c:pt>
                <c:pt idx="147">
                  <c:v>88</c:v>
                </c:pt>
                <c:pt idx="148">
                  <c:v>6</c:v>
                </c:pt>
                <c:pt idx="149">
                  <c:v>39</c:v>
                </c:pt>
                <c:pt idx="150">
                  <c:v>218</c:v>
                </c:pt>
                <c:pt idx="151">
                  <c:v>23</c:v>
                </c:pt>
                <c:pt idx="152">
                  <c:v>90</c:v>
                </c:pt>
                <c:pt idx="153">
                  <c:v>16</c:v>
                </c:pt>
                <c:pt idx="154">
                  <c:v>70</c:v>
                </c:pt>
                <c:pt idx="155">
                  <c:v>64</c:v>
                </c:pt>
                <c:pt idx="156">
                  <c:v>76</c:v>
                </c:pt>
                <c:pt idx="157">
                  <c:v>84</c:v>
                </c:pt>
                <c:pt idx="158">
                  <c:v>68</c:v>
                </c:pt>
                <c:pt idx="159">
                  <c:v>52</c:v>
                </c:pt>
                <c:pt idx="160">
                  <c:v>118</c:v>
                </c:pt>
                <c:pt idx="161">
                  <c:v>104</c:v>
                </c:pt>
                <c:pt idx="162">
                  <c:v>111</c:v>
                </c:pt>
                <c:pt idx="163">
                  <c:v>234</c:v>
                </c:pt>
                <c:pt idx="164">
                  <c:v>11</c:v>
                </c:pt>
                <c:pt idx="165">
                  <c:v>291</c:v>
                </c:pt>
                <c:pt idx="166">
                  <c:v>24</c:v>
                </c:pt>
                <c:pt idx="167">
                  <c:v>71</c:v>
                </c:pt>
                <c:pt idx="168">
                  <c:v>4</c:v>
                </c:pt>
                <c:pt idx="169">
                  <c:v>5</c:v>
                </c:pt>
                <c:pt idx="170">
                  <c:v>8</c:v>
                </c:pt>
                <c:pt idx="171">
                  <c:v>3</c:v>
                </c:pt>
                <c:pt idx="172">
                  <c:v>2</c:v>
                </c:pt>
                <c:pt idx="173">
                  <c:v>48</c:v>
                </c:pt>
                <c:pt idx="174">
                  <c:v>47</c:v>
                </c:pt>
                <c:pt idx="175">
                  <c:v>61</c:v>
                </c:pt>
                <c:pt idx="176">
                  <c:v>15</c:v>
                </c:pt>
                <c:pt idx="177">
                  <c:v>58</c:v>
                </c:pt>
                <c:pt idx="178">
                  <c:v>239</c:v>
                </c:pt>
                <c:pt idx="179">
                  <c:v>19</c:v>
                </c:pt>
                <c:pt idx="180">
                  <c:v>22</c:v>
                </c:pt>
                <c:pt idx="181">
                  <c:v>18</c:v>
                </c:pt>
                <c:pt idx="182">
                  <c:v>57</c:v>
                </c:pt>
                <c:pt idx="183">
                  <c:v>16</c:v>
                </c:pt>
                <c:pt idx="184">
                  <c:v>16</c:v>
                </c:pt>
                <c:pt idx="185">
                  <c:v>84</c:v>
                </c:pt>
                <c:pt idx="186">
                  <c:v>25</c:v>
                </c:pt>
                <c:pt idx="187">
                  <c:v>9</c:v>
                </c:pt>
                <c:pt idx="188">
                  <c:v>110</c:v>
                </c:pt>
                <c:pt idx="189">
                  <c:v>128</c:v>
                </c:pt>
                <c:pt idx="190">
                  <c:v>17</c:v>
                </c:pt>
                <c:pt idx="191">
                  <c:v>264</c:v>
                </c:pt>
                <c:pt idx="192">
                  <c:v>37</c:v>
                </c:pt>
                <c:pt idx="193">
                  <c:v>4</c:v>
                </c:pt>
                <c:pt idx="194">
                  <c:v>296</c:v>
                </c:pt>
                <c:pt idx="195">
                  <c:v>20</c:v>
                </c:pt>
                <c:pt idx="196">
                  <c:v>66</c:v>
                </c:pt>
                <c:pt idx="197">
                  <c:v>87</c:v>
                </c:pt>
                <c:pt idx="198">
                  <c:v>44</c:v>
                </c:pt>
                <c:pt idx="199">
                  <c:v>25</c:v>
                </c:pt>
                <c:pt idx="200">
                  <c:v>8</c:v>
                </c:pt>
                <c:pt idx="201">
                  <c:v>378</c:v>
                </c:pt>
                <c:pt idx="202">
                  <c:v>32</c:v>
                </c:pt>
                <c:pt idx="203">
                  <c:v>31</c:v>
                </c:pt>
                <c:pt idx="204">
                  <c:v>59</c:v>
                </c:pt>
                <c:pt idx="205">
                  <c:v>30</c:v>
                </c:pt>
                <c:pt idx="206">
                  <c:v>33</c:v>
                </c:pt>
                <c:pt idx="207">
                  <c:v>40</c:v>
                </c:pt>
                <c:pt idx="208">
                  <c:v>24</c:v>
                </c:pt>
                <c:pt idx="209">
                  <c:v>108</c:v>
                </c:pt>
                <c:pt idx="210">
                  <c:v>119</c:v>
                </c:pt>
                <c:pt idx="211">
                  <c:v>164</c:v>
                </c:pt>
                <c:pt idx="212">
                  <c:v>14</c:v>
                </c:pt>
                <c:pt idx="213">
                  <c:v>22</c:v>
                </c:pt>
                <c:pt idx="214">
                  <c:v>29</c:v>
                </c:pt>
                <c:pt idx="215">
                  <c:v>28</c:v>
                </c:pt>
                <c:pt idx="216">
                  <c:v>186</c:v>
                </c:pt>
                <c:pt idx="217">
                  <c:v>184</c:v>
                </c:pt>
                <c:pt idx="218">
                  <c:v>108</c:v>
                </c:pt>
                <c:pt idx="219">
                  <c:v>5</c:v>
                </c:pt>
                <c:pt idx="220">
                  <c:v>5</c:v>
                </c:pt>
                <c:pt idx="221">
                  <c:v>69</c:v>
                </c:pt>
                <c:pt idx="222">
                  <c:v>16</c:v>
                </c:pt>
                <c:pt idx="223">
                  <c:v>80</c:v>
                </c:pt>
                <c:pt idx="224">
                  <c:v>148</c:v>
                </c:pt>
                <c:pt idx="225">
                  <c:v>20</c:v>
                </c:pt>
                <c:pt idx="226">
                  <c:v>90</c:v>
                </c:pt>
                <c:pt idx="227">
                  <c:v>11</c:v>
                </c:pt>
                <c:pt idx="228">
                  <c:v>41</c:v>
                </c:pt>
                <c:pt idx="229">
                  <c:v>41</c:v>
                </c:pt>
                <c:pt idx="230">
                  <c:v>61</c:v>
                </c:pt>
                <c:pt idx="231">
                  <c:v>55</c:v>
                </c:pt>
                <c:pt idx="232">
                  <c:v>42</c:v>
                </c:pt>
                <c:pt idx="233">
                  <c:v>42</c:v>
                </c:pt>
                <c:pt idx="234">
                  <c:v>38</c:v>
                </c:pt>
                <c:pt idx="235">
                  <c:v>38</c:v>
                </c:pt>
                <c:pt idx="236">
                  <c:v>38</c:v>
                </c:pt>
                <c:pt idx="237">
                  <c:v>40</c:v>
                </c:pt>
                <c:pt idx="238">
                  <c:v>30</c:v>
                </c:pt>
                <c:pt idx="239">
                  <c:v>33</c:v>
                </c:pt>
                <c:pt idx="240">
                  <c:v>33</c:v>
                </c:pt>
                <c:pt idx="241">
                  <c:v>33</c:v>
                </c:pt>
                <c:pt idx="242">
                  <c:v>36</c:v>
                </c:pt>
                <c:pt idx="243">
                  <c:v>32</c:v>
                </c:pt>
                <c:pt idx="244">
                  <c:v>98</c:v>
                </c:pt>
                <c:pt idx="245">
                  <c:v>55</c:v>
                </c:pt>
                <c:pt idx="246">
                  <c:v>64</c:v>
                </c:pt>
                <c:pt idx="247">
                  <c:v>101</c:v>
                </c:pt>
                <c:pt idx="248">
                  <c:v>101</c:v>
                </c:pt>
                <c:pt idx="249">
                  <c:v>65</c:v>
                </c:pt>
                <c:pt idx="250">
                  <c:v>65</c:v>
                </c:pt>
                <c:pt idx="251">
                  <c:v>37</c:v>
                </c:pt>
                <c:pt idx="252">
                  <c:v>45</c:v>
                </c:pt>
                <c:pt idx="253">
                  <c:v>108</c:v>
                </c:pt>
                <c:pt idx="254">
                  <c:v>51</c:v>
                </c:pt>
                <c:pt idx="255">
                  <c:v>71</c:v>
                </c:pt>
                <c:pt idx="256">
                  <c:v>104</c:v>
                </c:pt>
                <c:pt idx="257">
                  <c:v>36</c:v>
                </c:pt>
                <c:pt idx="258">
                  <c:v>97</c:v>
                </c:pt>
                <c:pt idx="259">
                  <c:v>15</c:v>
                </c:pt>
                <c:pt idx="260">
                  <c:v>4</c:v>
                </c:pt>
                <c:pt idx="261">
                  <c:v>4</c:v>
                </c:pt>
                <c:pt idx="262">
                  <c:v>4</c:v>
                </c:pt>
                <c:pt idx="263">
                  <c:v>4</c:v>
                </c:pt>
                <c:pt idx="264">
                  <c:v>5</c:v>
                </c:pt>
                <c:pt idx="265">
                  <c:v>5</c:v>
                </c:pt>
                <c:pt idx="266">
                  <c:v>7</c:v>
                </c:pt>
                <c:pt idx="267">
                  <c:v>19</c:v>
                </c:pt>
                <c:pt idx="268">
                  <c:v>87</c:v>
                </c:pt>
                <c:pt idx="269">
                  <c:v>105</c:v>
                </c:pt>
                <c:pt idx="270">
                  <c:v>47</c:v>
                </c:pt>
                <c:pt idx="271">
                  <c:v>53</c:v>
                </c:pt>
                <c:pt idx="272">
                  <c:v>4</c:v>
                </c:pt>
                <c:pt idx="273">
                  <c:v>9</c:v>
                </c:pt>
                <c:pt idx="274">
                  <c:v>102</c:v>
                </c:pt>
                <c:pt idx="275">
                  <c:v>64</c:v>
                </c:pt>
                <c:pt idx="276">
                  <c:v>90</c:v>
                </c:pt>
                <c:pt idx="277">
                  <c:v>80</c:v>
                </c:pt>
                <c:pt idx="278">
                  <c:v>58</c:v>
                </c:pt>
                <c:pt idx="279">
                  <c:v>81</c:v>
                </c:pt>
                <c:pt idx="280">
                  <c:v>83</c:v>
                </c:pt>
                <c:pt idx="281">
                  <c:v>104</c:v>
                </c:pt>
                <c:pt idx="282">
                  <c:v>119</c:v>
                </c:pt>
                <c:pt idx="283">
                  <c:v>71</c:v>
                </c:pt>
                <c:pt idx="284">
                  <c:v>138</c:v>
                </c:pt>
                <c:pt idx="285">
                  <c:v>239</c:v>
                </c:pt>
                <c:pt idx="286">
                  <c:v>115</c:v>
                </c:pt>
                <c:pt idx="287">
                  <c:v>123</c:v>
                </c:pt>
                <c:pt idx="288">
                  <c:v>55</c:v>
                </c:pt>
                <c:pt idx="289">
                  <c:v>31</c:v>
                </c:pt>
                <c:pt idx="290">
                  <c:v>34</c:v>
                </c:pt>
                <c:pt idx="291">
                  <c:v>33</c:v>
                </c:pt>
                <c:pt idx="292">
                  <c:v>26</c:v>
                </c:pt>
                <c:pt idx="293">
                  <c:v>272</c:v>
                </c:pt>
                <c:pt idx="294">
                  <c:v>254</c:v>
                </c:pt>
                <c:pt idx="295">
                  <c:v>110</c:v>
                </c:pt>
                <c:pt idx="296">
                  <c:v>5</c:v>
                </c:pt>
                <c:pt idx="297">
                  <c:v>252</c:v>
                </c:pt>
                <c:pt idx="298">
                  <c:v>45</c:v>
                </c:pt>
                <c:pt idx="299">
                  <c:v>358</c:v>
                </c:pt>
                <c:pt idx="300">
                  <c:v>460</c:v>
                </c:pt>
                <c:pt idx="301">
                  <c:v>17</c:v>
                </c:pt>
                <c:pt idx="302">
                  <c:v>26</c:v>
                </c:pt>
                <c:pt idx="303">
                  <c:v>32</c:v>
                </c:pt>
                <c:pt idx="304">
                  <c:v>59</c:v>
                </c:pt>
                <c:pt idx="305">
                  <c:v>65</c:v>
                </c:pt>
                <c:pt idx="306">
                  <c:v>42</c:v>
                </c:pt>
                <c:pt idx="307">
                  <c:v>45</c:v>
                </c:pt>
                <c:pt idx="308">
                  <c:v>56</c:v>
                </c:pt>
                <c:pt idx="309">
                  <c:v>52</c:v>
                </c:pt>
                <c:pt idx="310">
                  <c:v>64</c:v>
                </c:pt>
                <c:pt idx="311">
                  <c:v>60</c:v>
                </c:pt>
                <c:pt idx="312">
                  <c:v>2</c:v>
                </c:pt>
                <c:pt idx="313">
                  <c:v>22</c:v>
                </c:pt>
                <c:pt idx="314">
                  <c:v>22</c:v>
                </c:pt>
                <c:pt idx="315">
                  <c:v>30</c:v>
                </c:pt>
                <c:pt idx="316">
                  <c:v>36</c:v>
                </c:pt>
                <c:pt idx="317">
                  <c:v>35</c:v>
                </c:pt>
                <c:pt idx="318">
                  <c:v>35</c:v>
                </c:pt>
                <c:pt idx="319">
                  <c:v>40</c:v>
                </c:pt>
                <c:pt idx="320">
                  <c:v>47</c:v>
                </c:pt>
                <c:pt idx="321">
                  <c:v>69</c:v>
                </c:pt>
                <c:pt idx="322">
                  <c:v>5</c:v>
                </c:pt>
                <c:pt idx="323">
                  <c:v>10</c:v>
                </c:pt>
                <c:pt idx="324">
                  <c:v>4</c:v>
                </c:pt>
                <c:pt idx="325">
                  <c:v>24</c:v>
                </c:pt>
                <c:pt idx="326">
                  <c:v>52</c:v>
                </c:pt>
                <c:pt idx="327">
                  <c:v>73</c:v>
                </c:pt>
                <c:pt idx="328">
                  <c:v>25</c:v>
                </c:pt>
                <c:pt idx="329">
                  <c:v>25</c:v>
                </c:pt>
                <c:pt idx="330">
                  <c:v>81</c:v>
                </c:pt>
                <c:pt idx="331">
                  <c:v>43</c:v>
                </c:pt>
                <c:pt idx="332">
                  <c:v>71</c:v>
                </c:pt>
                <c:pt idx="333">
                  <c:v>71</c:v>
                </c:pt>
                <c:pt idx="334">
                  <c:v>66</c:v>
                </c:pt>
                <c:pt idx="335">
                  <c:v>58</c:v>
                </c:pt>
                <c:pt idx="336">
                  <c:v>74</c:v>
                </c:pt>
                <c:pt idx="337">
                  <c:v>65</c:v>
                </c:pt>
                <c:pt idx="338">
                  <c:v>75</c:v>
                </c:pt>
                <c:pt idx="339">
                  <c:v>76</c:v>
                </c:pt>
                <c:pt idx="340">
                  <c:v>92</c:v>
                </c:pt>
                <c:pt idx="341">
                  <c:v>36</c:v>
                </c:pt>
                <c:pt idx="342">
                  <c:v>15</c:v>
                </c:pt>
                <c:pt idx="343">
                  <c:v>20</c:v>
                </c:pt>
                <c:pt idx="344">
                  <c:v>19</c:v>
                </c:pt>
                <c:pt idx="345">
                  <c:v>19</c:v>
                </c:pt>
                <c:pt idx="346">
                  <c:v>59</c:v>
                </c:pt>
                <c:pt idx="347">
                  <c:v>27</c:v>
                </c:pt>
                <c:pt idx="348">
                  <c:v>16</c:v>
                </c:pt>
                <c:pt idx="349">
                  <c:v>94</c:v>
                </c:pt>
                <c:pt idx="350">
                  <c:v>89</c:v>
                </c:pt>
                <c:pt idx="351">
                  <c:v>76</c:v>
                </c:pt>
                <c:pt idx="352">
                  <c:v>113</c:v>
                </c:pt>
                <c:pt idx="353">
                  <c:v>172</c:v>
                </c:pt>
                <c:pt idx="354">
                  <c:v>268</c:v>
                </c:pt>
                <c:pt idx="355">
                  <c:v>41</c:v>
                </c:pt>
                <c:pt idx="356">
                  <c:v>328</c:v>
                </c:pt>
                <c:pt idx="357">
                  <c:v>59</c:v>
                </c:pt>
                <c:pt idx="358">
                  <c:v>29</c:v>
                </c:pt>
                <c:pt idx="359">
                  <c:v>46</c:v>
                </c:pt>
                <c:pt idx="360">
                  <c:v>101</c:v>
                </c:pt>
                <c:pt idx="361">
                  <c:v>24</c:v>
                </c:pt>
                <c:pt idx="362">
                  <c:v>27</c:v>
                </c:pt>
                <c:pt idx="363">
                  <c:v>33</c:v>
                </c:pt>
                <c:pt idx="364">
                  <c:v>27</c:v>
                </c:pt>
                <c:pt idx="365">
                  <c:v>58</c:v>
                </c:pt>
                <c:pt idx="366">
                  <c:v>59</c:v>
                </c:pt>
                <c:pt idx="367">
                  <c:v>99</c:v>
                </c:pt>
                <c:pt idx="368">
                  <c:v>195</c:v>
                </c:pt>
                <c:pt idx="369">
                  <c:v>176</c:v>
                </c:pt>
                <c:pt idx="370">
                  <c:v>171</c:v>
                </c:pt>
                <c:pt idx="371">
                  <c:v>173</c:v>
                </c:pt>
                <c:pt idx="372">
                  <c:v>4</c:v>
                </c:pt>
                <c:pt idx="373">
                  <c:v>158</c:v>
                </c:pt>
                <c:pt idx="374">
                  <c:v>182</c:v>
                </c:pt>
                <c:pt idx="375">
                  <c:v>47</c:v>
                </c:pt>
                <c:pt idx="376">
                  <c:v>51</c:v>
                </c:pt>
                <c:pt idx="377">
                  <c:v>86</c:v>
                </c:pt>
                <c:pt idx="378">
                  <c:v>4</c:v>
                </c:pt>
                <c:pt idx="379">
                  <c:v>117</c:v>
                </c:pt>
                <c:pt idx="380">
                  <c:v>194</c:v>
                </c:pt>
                <c:pt idx="381">
                  <c:v>42</c:v>
                </c:pt>
                <c:pt idx="382">
                  <c:v>32</c:v>
                </c:pt>
                <c:pt idx="383">
                  <c:v>149</c:v>
                </c:pt>
                <c:pt idx="384">
                  <c:v>249</c:v>
                </c:pt>
                <c:pt idx="385">
                  <c:v>53</c:v>
                </c:pt>
                <c:pt idx="386">
                  <c:v>49</c:v>
                </c:pt>
                <c:pt idx="387">
                  <c:v>49</c:v>
                </c:pt>
                <c:pt idx="388">
                  <c:v>108</c:v>
                </c:pt>
                <c:pt idx="389">
                  <c:v>30</c:v>
                </c:pt>
                <c:pt idx="390">
                  <c:v>105</c:v>
                </c:pt>
                <c:pt idx="391">
                  <c:v>63</c:v>
                </c:pt>
                <c:pt idx="392">
                  <c:v>32</c:v>
                </c:pt>
                <c:pt idx="393">
                  <c:v>65</c:v>
                </c:pt>
                <c:pt idx="394">
                  <c:v>78</c:v>
                </c:pt>
                <c:pt idx="395">
                  <c:v>182</c:v>
                </c:pt>
                <c:pt idx="396">
                  <c:v>119</c:v>
                </c:pt>
                <c:pt idx="397">
                  <c:v>179</c:v>
                </c:pt>
                <c:pt idx="398">
                  <c:v>73</c:v>
                </c:pt>
                <c:pt idx="399">
                  <c:v>82</c:v>
                </c:pt>
                <c:pt idx="400">
                  <c:v>83</c:v>
                </c:pt>
                <c:pt idx="401">
                  <c:v>117</c:v>
                </c:pt>
                <c:pt idx="402">
                  <c:v>78</c:v>
                </c:pt>
                <c:pt idx="403">
                  <c:v>189</c:v>
                </c:pt>
                <c:pt idx="404">
                  <c:v>7</c:v>
                </c:pt>
                <c:pt idx="405">
                  <c:v>5</c:v>
                </c:pt>
                <c:pt idx="406">
                  <c:v>32</c:v>
                </c:pt>
                <c:pt idx="407">
                  <c:v>38</c:v>
                </c:pt>
                <c:pt idx="408">
                  <c:v>10</c:v>
                </c:pt>
                <c:pt idx="409">
                  <c:v>49</c:v>
                </c:pt>
                <c:pt idx="410">
                  <c:v>98</c:v>
                </c:pt>
                <c:pt idx="411">
                  <c:v>18</c:v>
                </c:pt>
                <c:pt idx="412">
                  <c:v>120</c:v>
                </c:pt>
                <c:pt idx="413">
                  <c:v>25</c:v>
                </c:pt>
                <c:pt idx="414">
                  <c:v>106</c:v>
                </c:pt>
                <c:pt idx="415">
                  <c:v>11</c:v>
                </c:pt>
                <c:pt idx="416">
                  <c:v>11</c:v>
                </c:pt>
                <c:pt idx="417">
                  <c:v>27</c:v>
                </c:pt>
                <c:pt idx="418">
                  <c:v>4</c:v>
                </c:pt>
                <c:pt idx="419">
                  <c:v>4</c:v>
                </c:pt>
                <c:pt idx="420">
                  <c:v>23</c:v>
                </c:pt>
                <c:pt idx="421">
                  <c:v>13</c:v>
                </c:pt>
                <c:pt idx="422">
                  <c:v>100</c:v>
                </c:pt>
                <c:pt idx="423">
                  <c:v>109</c:v>
                </c:pt>
                <c:pt idx="424">
                  <c:v>113</c:v>
                </c:pt>
                <c:pt idx="425">
                  <c:v>5</c:v>
                </c:pt>
                <c:pt idx="426">
                  <c:v>21</c:v>
                </c:pt>
                <c:pt idx="427">
                  <c:v>39</c:v>
                </c:pt>
                <c:pt idx="428">
                  <c:v>116</c:v>
                </c:pt>
                <c:pt idx="429">
                  <c:v>122</c:v>
                </c:pt>
                <c:pt idx="430">
                  <c:v>31</c:v>
                </c:pt>
                <c:pt idx="431">
                  <c:v>4</c:v>
                </c:pt>
                <c:pt idx="432">
                  <c:v>28</c:v>
                </c:pt>
                <c:pt idx="433">
                  <c:v>19</c:v>
                </c:pt>
                <c:pt idx="434">
                  <c:v>150</c:v>
                </c:pt>
                <c:pt idx="435">
                  <c:v>5</c:v>
                </c:pt>
                <c:pt idx="436">
                  <c:v>73</c:v>
                </c:pt>
                <c:pt idx="437">
                  <c:v>135</c:v>
                </c:pt>
                <c:pt idx="438">
                  <c:v>84</c:v>
                </c:pt>
                <c:pt idx="439">
                  <c:v>61</c:v>
                </c:pt>
                <c:pt idx="440">
                  <c:v>23</c:v>
                </c:pt>
                <c:pt idx="441">
                  <c:v>10</c:v>
                </c:pt>
                <c:pt idx="442">
                  <c:v>74</c:v>
                </c:pt>
                <c:pt idx="443">
                  <c:v>105</c:v>
                </c:pt>
                <c:pt idx="444">
                  <c:v>35</c:v>
                </c:pt>
                <c:pt idx="445">
                  <c:v>100</c:v>
                </c:pt>
                <c:pt idx="446">
                  <c:v>287</c:v>
                </c:pt>
                <c:pt idx="447">
                  <c:v>287</c:v>
                </c:pt>
                <c:pt idx="448">
                  <c:v>4</c:v>
                </c:pt>
                <c:pt idx="449">
                  <c:v>4</c:v>
                </c:pt>
                <c:pt idx="450">
                  <c:v>4</c:v>
                </c:pt>
                <c:pt idx="451">
                  <c:v>184</c:v>
                </c:pt>
                <c:pt idx="452">
                  <c:v>307</c:v>
                </c:pt>
                <c:pt idx="453">
                  <c:v>67</c:v>
                </c:pt>
                <c:pt idx="454">
                  <c:v>98</c:v>
                </c:pt>
                <c:pt idx="455">
                  <c:v>93</c:v>
                </c:pt>
                <c:pt idx="456">
                  <c:v>44</c:v>
                </c:pt>
                <c:pt idx="457">
                  <c:v>63</c:v>
                </c:pt>
                <c:pt idx="458">
                  <c:v>14</c:v>
                </c:pt>
                <c:pt idx="459">
                  <c:v>21</c:v>
                </c:pt>
                <c:pt idx="460">
                  <c:v>22</c:v>
                </c:pt>
                <c:pt idx="461">
                  <c:v>159</c:v>
                </c:pt>
                <c:pt idx="462">
                  <c:v>42</c:v>
                </c:pt>
                <c:pt idx="463">
                  <c:v>160</c:v>
                </c:pt>
                <c:pt idx="464">
                  <c:v>92</c:v>
                </c:pt>
                <c:pt idx="465">
                  <c:v>347</c:v>
                </c:pt>
                <c:pt idx="466">
                  <c:v>27</c:v>
                </c:pt>
                <c:pt idx="467">
                  <c:v>41</c:v>
                </c:pt>
                <c:pt idx="468">
                  <c:v>40</c:v>
                </c:pt>
                <c:pt idx="469">
                  <c:v>67</c:v>
                </c:pt>
                <c:pt idx="470">
                  <c:v>75</c:v>
                </c:pt>
                <c:pt idx="471">
                  <c:v>6</c:v>
                </c:pt>
                <c:pt idx="472">
                  <c:v>95</c:v>
                </c:pt>
                <c:pt idx="473">
                  <c:v>110</c:v>
                </c:pt>
                <c:pt idx="474">
                  <c:v>160</c:v>
                </c:pt>
                <c:pt idx="475">
                  <c:v>34</c:v>
                </c:pt>
                <c:pt idx="476">
                  <c:v>13</c:v>
                </c:pt>
                <c:pt idx="477">
                  <c:v>16</c:v>
                </c:pt>
                <c:pt idx="478">
                  <c:v>2</c:v>
                </c:pt>
                <c:pt idx="479">
                  <c:v>48</c:v>
                </c:pt>
                <c:pt idx="480">
                  <c:v>53</c:v>
                </c:pt>
                <c:pt idx="481">
                  <c:v>63</c:v>
                </c:pt>
                <c:pt idx="482">
                  <c:v>56</c:v>
                </c:pt>
                <c:pt idx="483">
                  <c:v>19</c:v>
                </c:pt>
                <c:pt idx="484">
                  <c:v>44</c:v>
                </c:pt>
                <c:pt idx="485">
                  <c:v>304</c:v>
                </c:pt>
                <c:pt idx="486">
                  <c:v>224</c:v>
                </c:pt>
                <c:pt idx="487">
                  <c:v>292</c:v>
                </c:pt>
                <c:pt idx="488">
                  <c:v>11</c:v>
                </c:pt>
                <c:pt idx="489">
                  <c:v>40</c:v>
                </c:pt>
                <c:pt idx="490">
                  <c:v>21</c:v>
                </c:pt>
                <c:pt idx="491">
                  <c:v>2</c:v>
                </c:pt>
                <c:pt idx="492">
                  <c:v>129</c:v>
                </c:pt>
                <c:pt idx="493">
                  <c:v>151</c:v>
                </c:pt>
                <c:pt idx="494">
                  <c:v>151</c:v>
                </c:pt>
                <c:pt idx="495">
                  <c:v>151</c:v>
                </c:pt>
                <c:pt idx="496">
                  <c:v>47</c:v>
                </c:pt>
                <c:pt idx="497">
                  <c:v>22</c:v>
                </c:pt>
                <c:pt idx="498">
                  <c:v>87</c:v>
                </c:pt>
                <c:pt idx="499">
                  <c:v>75</c:v>
                </c:pt>
                <c:pt idx="500">
                  <c:v>5</c:v>
                </c:pt>
                <c:pt idx="501">
                  <c:v>5</c:v>
                </c:pt>
                <c:pt idx="502">
                  <c:v>66</c:v>
                </c:pt>
                <c:pt idx="503">
                  <c:v>68</c:v>
                </c:pt>
                <c:pt idx="504">
                  <c:v>17</c:v>
                </c:pt>
                <c:pt idx="505">
                  <c:v>156</c:v>
                </c:pt>
                <c:pt idx="506">
                  <c:v>38</c:v>
                </c:pt>
                <c:pt idx="507">
                  <c:v>153</c:v>
                </c:pt>
                <c:pt idx="508">
                  <c:v>263</c:v>
                </c:pt>
                <c:pt idx="509">
                  <c:v>4</c:v>
                </c:pt>
                <c:pt idx="510">
                  <c:v>4</c:v>
                </c:pt>
                <c:pt idx="511">
                  <c:v>4</c:v>
                </c:pt>
                <c:pt idx="512">
                  <c:v>7</c:v>
                </c:pt>
                <c:pt idx="513">
                  <c:v>41</c:v>
                </c:pt>
                <c:pt idx="514">
                  <c:v>61</c:v>
                </c:pt>
                <c:pt idx="515">
                  <c:v>237</c:v>
                </c:pt>
                <c:pt idx="516">
                  <c:v>127</c:v>
                </c:pt>
                <c:pt idx="517">
                  <c:v>101</c:v>
                </c:pt>
                <c:pt idx="518">
                  <c:v>2</c:v>
                </c:pt>
                <c:pt idx="519">
                  <c:v>63</c:v>
                </c:pt>
                <c:pt idx="520">
                  <c:v>191</c:v>
                </c:pt>
                <c:pt idx="521">
                  <c:v>18</c:v>
                </c:pt>
                <c:pt idx="522">
                  <c:v>146</c:v>
                </c:pt>
                <c:pt idx="523">
                  <c:v>67</c:v>
                </c:pt>
                <c:pt idx="524">
                  <c:v>228</c:v>
                </c:pt>
                <c:pt idx="525">
                  <c:v>157</c:v>
                </c:pt>
                <c:pt idx="526">
                  <c:v>4</c:v>
                </c:pt>
                <c:pt idx="527">
                  <c:v>4</c:v>
                </c:pt>
                <c:pt idx="528">
                  <c:v>4</c:v>
                </c:pt>
                <c:pt idx="529">
                  <c:v>220</c:v>
                </c:pt>
                <c:pt idx="530">
                  <c:v>61</c:v>
                </c:pt>
                <c:pt idx="531">
                  <c:v>5</c:v>
                </c:pt>
                <c:pt idx="532">
                  <c:v>33</c:v>
                </c:pt>
                <c:pt idx="533">
                  <c:v>266</c:v>
                </c:pt>
                <c:pt idx="534">
                  <c:v>377</c:v>
                </c:pt>
                <c:pt idx="535">
                  <c:v>42</c:v>
                </c:pt>
                <c:pt idx="536">
                  <c:v>356</c:v>
                </c:pt>
                <c:pt idx="537">
                  <c:v>12</c:v>
                </c:pt>
                <c:pt idx="538">
                  <c:v>10</c:v>
                </c:pt>
                <c:pt idx="539">
                  <c:v>400</c:v>
                </c:pt>
                <c:pt idx="540">
                  <c:v>66</c:v>
                </c:pt>
                <c:pt idx="541">
                  <c:v>13</c:v>
                </c:pt>
                <c:pt idx="542">
                  <c:v>11</c:v>
                </c:pt>
                <c:pt idx="543">
                  <c:v>30</c:v>
                </c:pt>
                <c:pt idx="544">
                  <c:v>6</c:v>
                </c:pt>
                <c:pt idx="545">
                  <c:v>15</c:v>
                </c:pt>
                <c:pt idx="546">
                  <c:v>79</c:v>
                </c:pt>
                <c:pt idx="547">
                  <c:v>177</c:v>
                </c:pt>
                <c:pt idx="548">
                  <c:v>179</c:v>
                </c:pt>
                <c:pt idx="549">
                  <c:v>230</c:v>
                </c:pt>
                <c:pt idx="550">
                  <c:v>420</c:v>
                </c:pt>
                <c:pt idx="551">
                  <c:v>17</c:v>
                </c:pt>
                <c:pt idx="552">
                  <c:v>76</c:v>
                </c:pt>
                <c:pt idx="553">
                  <c:v>34</c:v>
                </c:pt>
                <c:pt idx="554">
                  <c:v>4</c:v>
                </c:pt>
                <c:pt idx="555">
                  <c:v>4</c:v>
                </c:pt>
                <c:pt idx="556">
                  <c:v>4</c:v>
                </c:pt>
                <c:pt idx="557">
                  <c:v>4</c:v>
                </c:pt>
                <c:pt idx="558">
                  <c:v>4</c:v>
                </c:pt>
                <c:pt idx="559">
                  <c:v>4</c:v>
                </c:pt>
                <c:pt idx="560">
                  <c:v>4</c:v>
                </c:pt>
                <c:pt idx="561">
                  <c:v>524</c:v>
                </c:pt>
                <c:pt idx="562">
                  <c:v>72</c:v>
                </c:pt>
                <c:pt idx="563">
                  <c:v>56</c:v>
                </c:pt>
                <c:pt idx="564">
                  <c:v>64</c:v>
                </c:pt>
                <c:pt idx="565">
                  <c:v>20</c:v>
                </c:pt>
                <c:pt idx="566">
                  <c:v>21</c:v>
                </c:pt>
                <c:pt idx="567">
                  <c:v>10</c:v>
                </c:pt>
                <c:pt idx="568">
                  <c:v>24</c:v>
                </c:pt>
                <c:pt idx="569">
                  <c:v>543</c:v>
                </c:pt>
                <c:pt idx="570">
                  <c:v>11</c:v>
                </c:pt>
                <c:pt idx="571">
                  <c:v>39</c:v>
                </c:pt>
                <c:pt idx="572">
                  <c:v>91</c:v>
                </c:pt>
                <c:pt idx="573">
                  <c:v>40</c:v>
                </c:pt>
                <c:pt idx="574">
                  <c:v>134</c:v>
                </c:pt>
                <c:pt idx="575">
                  <c:v>14</c:v>
                </c:pt>
                <c:pt idx="576">
                  <c:v>59</c:v>
                </c:pt>
                <c:pt idx="577">
                  <c:v>179</c:v>
                </c:pt>
                <c:pt idx="578">
                  <c:v>196</c:v>
                </c:pt>
                <c:pt idx="579">
                  <c:v>195</c:v>
                </c:pt>
                <c:pt idx="580">
                  <c:v>185</c:v>
                </c:pt>
                <c:pt idx="581">
                  <c:v>51</c:v>
                </c:pt>
                <c:pt idx="582">
                  <c:v>106</c:v>
                </c:pt>
                <c:pt idx="583">
                  <c:v>46</c:v>
                </c:pt>
                <c:pt idx="584">
                  <c:v>9</c:v>
                </c:pt>
                <c:pt idx="585">
                  <c:v>55</c:v>
                </c:pt>
                <c:pt idx="586">
                  <c:v>41</c:v>
                </c:pt>
                <c:pt idx="587">
                  <c:v>64</c:v>
                </c:pt>
                <c:pt idx="588">
                  <c:v>64</c:v>
                </c:pt>
                <c:pt idx="589">
                  <c:v>7</c:v>
                </c:pt>
                <c:pt idx="590">
                  <c:v>61</c:v>
                </c:pt>
                <c:pt idx="591">
                  <c:v>103</c:v>
                </c:pt>
                <c:pt idx="592">
                  <c:v>6</c:v>
                </c:pt>
                <c:pt idx="593">
                  <c:v>109</c:v>
                </c:pt>
                <c:pt idx="594">
                  <c:v>171</c:v>
                </c:pt>
                <c:pt idx="595">
                  <c:v>236</c:v>
                </c:pt>
                <c:pt idx="596">
                  <c:v>319</c:v>
                </c:pt>
                <c:pt idx="597">
                  <c:v>71</c:v>
                </c:pt>
                <c:pt idx="598">
                  <c:v>82</c:v>
                </c:pt>
                <c:pt idx="599">
                  <c:v>106</c:v>
                </c:pt>
                <c:pt idx="600">
                  <c:v>63</c:v>
                </c:pt>
                <c:pt idx="601">
                  <c:v>136</c:v>
                </c:pt>
                <c:pt idx="602">
                  <c:v>174</c:v>
                </c:pt>
                <c:pt idx="603">
                  <c:v>192</c:v>
                </c:pt>
                <c:pt idx="604">
                  <c:v>93</c:v>
                </c:pt>
                <c:pt idx="605">
                  <c:v>108</c:v>
                </c:pt>
                <c:pt idx="606">
                  <c:v>274</c:v>
                </c:pt>
                <c:pt idx="607">
                  <c:v>9</c:v>
                </c:pt>
                <c:pt idx="608">
                  <c:v>25</c:v>
                </c:pt>
                <c:pt idx="609">
                  <c:v>10</c:v>
                </c:pt>
                <c:pt idx="610">
                  <c:v>89</c:v>
                </c:pt>
                <c:pt idx="611">
                  <c:v>56</c:v>
                </c:pt>
                <c:pt idx="612">
                  <c:v>40</c:v>
                </c:pt>
                <c:pt idx="613">
                  <c:v>101</c:v>
                </c:pt>
                <c:pt idx="614">
                  <c:v>262</c:v>
                </c:pt>
                <c:pt idx="615">
                  <c:v>567</c:v>
                </c:pt>
                <c:pt idx="616">
                  <c:v>5</c:v>
                </c:pt>
                <c:pt idx="617">
                  <c:v>7</c:v>
                </c:pt>
                <c:pt idx="618">
                  <c:v>79</c:v>
                </c:pt>
                <c:pt idx="619">
                  <c:v>38</c:v>
                </c:pt>
                <c:pt idx="620">
                  <c:v>38</c:v>
                </c:pt>
                <c:pt idx="621">
                  <c:v>3</c:v>
                </c:pt>
                <c:pt idx="622">
                  <c:v>10</c:v>
                </c:pt>
                <c:pt idx="623">
                  <c:v>56</c:v>
                </c:pt>
                <c:pt idx="624">
                  <c:v>9</c:v>
                </c:pt>
                <c:pt idx="625">
                  <c:v>13</c:v>
                </c:pt>
                <c:pt idx="626">
                  <c:v>31</c:v>
                </c:pt>
                <c:pt idx="627">
                  <c:v>124</c:v>
                </c:pt>
                <c:pt idx="628">
                  <c:v>2</c:v>
                </c:pt>
                <c:pt idx="629">
                  <c:v>73</c:v>
                </c:pt>
                <c:pt idx="630">
                  <c:v>73</c:v>
                </c:pt>
                <c:pt idx="631">
                  <c:v>144</c:v>
                </c:pt>
                <c:pt idx="632">
                  <c:v>119</c:v>
                </c:pt>
                <c:pt idx="633">
                  <c:v>23</c:v>
                </c:pt>
                <c:pt idx="634">
                  <c:v>201</c:v>
                </c:pt>
                <c:pt idx="635">
                  <c:v>65</c:v>
                </c:pt>
                <c:pt idx="636">
                  <c:v>99</c:v>
                </c:pt>
                <c:pt idx="637">
                  <c:v>203</c:v>
                </c:pt>
                <c:pt idx="638">
                  <c:v>230</c:v>
                </c:pt>
                <c:pt idx="639">
                  <c:v>295</c:v>
                </c:pt>
                <c:pt idx="640">
                  <c:v>261</c:v>
                </c:pt>
                <c:pt idx="641">
                  <c:v>46</c:v>
                </c:pt>
                <c:pt idx="642">
                  <c:v>21</c:v>
                </c:pt>
                <c:pt idx="643">
                  <c:v>101</c:v>
                </c:pt>
                <c:pt idx="644">
                  <c:v>282</c:v>
                </c:pt>
                <c:pt idx="645">
                  <c:v>232</c:v>
                </c:pt>
                <c:pt idx="646">
                  <c:v>315</c:v>
                </c:pt>
                <c:pt idx="647">
                  <c:v>9</c:v>
                </c:pt>
                <c:pt idx="648">
                  <c:v>9</c:v>
                </c:pt>
                <c:pt idx="649">
                  <c:v>28</c:v>
                </c:pt>
                <c:pt idx="650">
                  <c:v>20</c:v>
                </c:pt>
                <c:pt idx="651">
                  <c:v>86</c:v>
                </c:pt>
                <c:pt idx="652">
                  <c:v>169</c:v>
                </c:pt>
                <c:pt idx="653">
                  <c:v>169</c:v>
                </c:pt>
                <c:pt idx="654">
                  <c:v>171</c:v>
                </c:pt>
                <c:pt idx="655">
                  <c:v>123</c:v>
                </c:pt>
                <c:pt idx="656">
                  <c:v>4</c:v>
                </c:pt>
                <c:pt idx="657">
                  <c:v>4</c:v>
                </c:pt>
                <c:pt idx="658">
                  <c:v>244</c:v>
                </c:pt>
                <c:pt idx="659">
                  <c:v>384</c:v>
                </c:pt>
                <c:pt idx="660">
                  <c:v>635</c:v>
                </c:pt>
                <c:pt idx="661">
                  <c:v>525</c:v>
                </c:pt>
                <c:pt idx="662">
                  <c:v>129</c:v>
                </c:pt>
                <c:pt idx="663">
                  <c:v>152</c:v>
                </c:pt>
                <c:pt idx="664">
                  <c:v>624</c:v>
                </c:pt>
                <c:pt idx="665">
                  <c:v>38</c:v>
                </c:pt>
                <c:pt idx="666">
                  <c:v>38</c:v>
                </c:pt>
                <c:pt idx="667">
                  <c:v>3</c:v>
                </c:pt>
                <c:pt idx="668">
                  <c:v>2</c:v>
                </c:pt>
                <c:pt idx="669">
                  <c:v>2</c:v>
                </c:pt>
                <c:pt idx="670">
                  <c:v>6</c:v>
                </c:pt>
                <c:pt idx="671">
                  <c:v>6</c:v>
                </c:pt>
                <c:pt idx="672">
                  <c:v>6</c:v>
                </c:pt>
                <c:pt idx="673">
                  <c:v>34</c:v>
                </c:pt>
                <c:pt idx="674">
                  <c:v>33</c:v>
                </c:pt>
                <c:pt idx="675">
                  <c:v>19</c:v>
                </c:pt>
                <c:pt idx="676">
                  <c:v>26</c:v>
                </c:pt>
                <c:pt idx="677">
                  <c:v>15</c:v>
                </c:pt>
                <c:pt idx="678">
                  <c:v>22</c:v>
                </c:pt>
                <c:pt idx="679">
                  <c:v>40</c:v>
                </c:pt>
                <c:pt idx="680">
                  <c:v>116</c:v>
                </c:pt>
                <c:pt idx="681">
                  <c:v>64</c:v>
                </c:pt>
                <c:pt idx="682">
                  <c:v>78</c:v>
                </c:pt>
                <c:pt idx="683">
                  <c:v>61</c:v>
                </c:pt>
                <c:pt idx="684">
                  <c:v>108</c:v>
                </c:pt>
                <c:pt idx="685">
                  <c:v>11</c:v>
                </c:pt>
                <c:pt idx="686">
                  <c:v>9</c:v>
                </c:pt>
                <c:pt idx="687">
                  <c:v>9</c:v>
                </c:pt>
                <c:pt idx="688">
                  <c:v>2</c:v>
                </c:pt>
                <c:pt idx="689">
                  <c:v>36</c:v>
                </c:pt>
                <c:pt idx="690">
                  <c:v>42</c:v>
                </c:pt>
                <c:pt idx="691">
                  <c:v>66</c:v>
                </c:pt>
                <c:pt idx="692">
                  <c:v>4</c:v>
                </c:pt>
                <c:pt idx="693">
                  <c:v>4</c:v>
                </c:pt>
                <c:pt idx="694">
                  <c:v>32</c:v>
                </c:pt>
                <c:pt idx="695">
                  <c:v>17</c:v>
                </c:pt>
                <c:pt idx="696">
                  <c:v>27</c:v>
                </c:pt>
                <c:pt idx="697">
                  <c:v>13</c:v>
                </c:pt>
                <c:pt idx="698">
                  <c:v>23</c:v>
                </c:pt>
                <c:pt idx="699">
                  <c:v>23</c:v>
                </c:pt>
                <c:pt idx="700">
                  <c:v>23</c:v>
                </c:pt>
                <c:pt idx="701">
                  <c:v>54</c:v>
                </c:pt>
                <c:pt idx="702">
                  <c:v>19</c:v>
                </c:pt>
                <c:pt idx="703">
                  <c:v>76</c:v>
                </c:pt>
                <c:pt idx="704">
                  <c:v>71</c:v>
                </c:pt>
                <c:pt idx="705">
                  <c:v>260</c:v>
                </c:pt>
                <c:pt idx="706">
                  <c:v>55</c:v>
                </c:pt>
                <c:pt idx="707">
                  <c:v>8</c:v>
                </c:pt>
                <c:pt idx="708">
                  <c:v>13</c:v>
                </c:pt>
                <c:pt idx="709">
                  <c:v>26</c:v>
                </c:pt>
                <c:pt idx="710">
                  <c:v>71</c:v>
                </c:pt>
                <c:pt idx="711">
                  <c:v>40</c:v>
                </c:pt>
                <c:pt idx="712">
                  <c:v>11</c:v>
                </c:pt>
                <c:pt idx="713">
                  <c:v>11</c:v>
                </c:pt>
                <c:pt idx="714">
                  <c:v>11</c:v>
                </c:pt>
                <c:pt idx="715">
                  <c:v>39</c:v>
                </c:pt>
                <c:pt idx="716">
                  <c:v>31</c:v>
                </c:pt>
                <c:pt idx="717">
                  <c:v>31</c:v>
                </c:pt>
                <c:pt idx="718">
                  <c:v>31</c:v>
                </c:pt>
                <c:pt idx="719">
                  <c:v>15</c:v>
                </c:pt>
                <c:pt idx="720">
                  <c:v>33</c:v>
                </c:pt>
                <c:pt idx="721">
                  <c:v>42</c:v>
                </c:pt>
                <c:pt idx="722">
                  <c:v>66</c:v>
                </c:pt>
                <c:pt idx="723">
                  <c:v>30</c:v>
                </c:pt>
                <c:pt idx="724">
                  <c:v>113</c:v>
                </c:pt>
                <c:pt idx="725">
                  <c:v>41</c:v>
                </c:pt>
                <c:pt idx="726">
                  <c:v>5</c:v>
                </c:pt>
                <c:pt idx="727">
                  <c:v>53</c:v>
                </c:pt>
                <c:pt idx="728">
                  <c:v>128</c:v>
                </c:pt>
                <c:pt idx="729">
                  <c:v>17</c:v>
                </c:pt>
                <c:pt idx="730">
                  <c:v>53</c:v>
                </c:pt>
                <c:pt idx="731">
                  <c:v>53</c:v>
                </c:pt>
                <c:pt idx="732">
                  <c:v>7</c:v>
                </c:pt>
                <c:pt idx="733">
                  <c:v>22</c:v>
                </c:pt>
                <c:pt idx="734">
                  <c:v>5</c:v>
                </c:pt>
                <c:pt idx="735">
                  <c:v>44</c:v>
                </c:pt>
                <c:pt idx="736">
                  <c:v>44</c:v>
                </c:pt>
                <c:pt idx="737">
                  <c:v>44</c:v>
                </c:pt>
                <c:pt idx="738">
                  <c:v>34</c:v>
                </c:pt>
                <c:pt idx="739">
                  <c:v>40</c:v>
                </c:pt>
                <c:pt idx="740">
                  <c:v>38</c:v>
                </c:pt>
                <c:pt idx="741">
                  <c:v>38</c:v>
                </c:pt>
                <c:pt idx="742">
                  <c:v>47</c:v>
                </c:pt>
                <c:pt idx="743">
                  <c:v>39</c:v>
                </c:pt>
                <c:pt idx="744">
                  <c:v>126</c:v>
                </c:pt>
                <c:pt idx="745">
                  <c:v>270</c:v>
                </c:pt>
                <c:pt idx="746">
                  <c:v>104</c:v>
                </c:pt>
                <c:pt idx="747">
                  <c:v>224</c:v>
                </c:pt>
                <c:pt idx="748">
                  <c:v>4</c:v>
                </c:pt>
                <c:pt idx="749">
                  <c:v>76</c:v>
                </c:pt>
                <c:pt idx="750">
                  <c:v>206</c:v>
                </c:pt>
                <c:pt idx="751">
                  <c:v>14</c:v>
                </c:pt>
                <c:pt idx="752">
                  <c:v>40</c:v>
                </c:pt>
                <c:pt idx="753">
                  <c:v>38</c:v>
                </c:pt>
                <c:pt idx="754">
                  <c:v>38</c:v>
                </c:pt>
                <c:pt idx="755">
                  <c:v>83</c:v>
                </c:pt>
                <c:pt idx="756">
                  <c:v>133</c:v>
                </c:pt>
                <c:pt idx="757">
                  <c:v>27</c:v>
                </c:pt>
                <c:pt idx="758">
                  <c:v>7</c:v>
                </c:pt>
                <c:pt idx="759">
                  <c:v>12</c:v>
                </c:pt>
                <c:pt idx="760">
                  <c:v>5</c:v>
                </c:pt>
                <c:pt idx="761">
                  <c:v>30</c:v>
                </c:pt>
                <c:pt idx="762">
                  <c:v>11</c:v>
                </c:pt>
                <c:pt idx="763">
                  <c:v>2</c:v>
                </c:pt>
                <c:pt idx="764">
                  <c:v>48</c:v>
                </c:pt>
                <c:pt idx="765">
                  <c:v>84</c:v>
                </c:pt>
                <c:pt idx="766">
                  <c:v>4</c:v>
                </c:pt>
                <c:pt idx="767">
                  <c:v>188</c:v>
                </c:pt>
                <c:pt idx="768">
                  <c:v>207</c:v>
                </c:pt>
                <c:pt idx="769">
                  <c:v>94</c:v>
                </c:pt>
                <c:pt idx="770">
                  <c:v>52</c:v>
                </c:pt>
                <c:pt idx="771">
                  <c:v>49</c:v>
                </c:pt>
                <c:pt idx="772">
                  <c:v>18</c:v>
                </c:pt>
                <c:pt idx="773">
                  <c:v>18</c:v>
                </c:pt>
                <c:pt idx="774">
                  <c:v>143</c:v>
                </c:pt>
                <c:pt idx="775">
                  <c:v>40</c:v>
                </c:pt>
                <c:pt idx="776">
                  <c:v>26</c:v>
                </c:pt>
                <c:pt idx="777">
                  <c:v>7</c:v>
                </c:pt>
                <c:pt idx="778">
                  <c:v>9</c:v>
                </c:pt>
                <c:pt idx="779">
                  <c:v>16</c:v>
                </c:pt>
                <c:pt idx="780">
                  <c:v>14</c:v>
                </c:pt>
                <c:pt idx="781">
                  <c:v>14</c:v>
                </c:pt>
                <c:pt idx="782">
                  <c:v>19</c:v>
                </c:pt>
                <c:pt idx="783">
                  <c:v>26</c:v>
                </c:pt>
                <c:pt idx="784">
                  <c:v>24</c:v>
                </c:pt>
                <c:pt idx="785">
                  <c:v>194</c:v>
                </c:pt>
                <c:pt idx="786">
                  <c:v>50</c:v>
                </c:pt>
                <c:pt idx="787">
                  <c:v>5</c:v>
                </c:pt>
                <c:pt idx="788">
                  <c:v>10</c:v>
                </c:pt>
                <c:pt idx="789">
                  <c:v>90</c:v>
                </c:pt>
                <c:pt idx="790">
                  <c:v>83</c:v>
                </c:pt>
                <c:pt idx="791">
                  <c:v>121</c:v>
                </c:pt>
                <c:pt idx="792">
                  <c:v>96</c:v>
                </c:pt>
                <c:pt idx="793">
                  <c:v>39</c:v>
                </c:pt>
                <c:pt idx="794">
                  <c:v>9</c:v>
                </c:pt>
                <c:pt idx="795">
                  <c:v>195</c:v>
                </c:pt>
                <c:pt idx="796">
                  <c:v>6</c:v>
                </c:pt>
                <c:pt idx="797">
                  <c:v>4</c:v>
                </c:pt>
                <c:pt idx="798">
                  <c:v>129</c:v>
                </c:pt>
                <c:pt idx="799">
                  <c:v>139</c:v>
                </c:pt>
                <c:pt idx="800">
                  <c:v>36</c:v>
                </c:pt>
                <c:pt idx="801">
                  <c:v>155</c:v>
                </c:pt>
                <c:pt idx="802">
                  <c:v>251</c:v>
                </c:pt>
                <c:pt idx="803">
                  <c:v>38</c:v>
                </c:pt>
                <c:pt idx="804">
                  <c:v>42</c:v>
                </c:pt>
                <c:pt idx="805">
                  <c:v>42</c:v>
                </c:pt>
                <c:pt idx="806">
                  <c:v>46</c:v>
                </c:pt>
                <c:pt idx="807">
                  <c:v>84</c:v>
                </c:pt>
                <c:pt idx="808">
                  <c:v>139</c:v>
                </c:pt>
                <c:pt idx="809">
                  <c:v>206</c:v>
                </c:pt>
                <c:pt idx="810">
                  <c:v>4</c:v>
                </c:pt>
                <c:pt idx="811">
                  <c:v>281</c:v>
                </c:pt>
                <c:pt idx="812">
                  <c:v>27</c:v>
                </c:pt>
                <c:pt idx="813">
                  <c:v>7</c:v>
                </c:pt>
                <c:pt idx="814">
                  <c:v>10</c:v>
                </c:pt>
                <c:pt idx="815">
                  <c:v>14</c:v>
                </c:pt>
                <c:pt idx="816">
                  <c:v>3</c:v>
                </c:pt>
                <c:pt idx="817">
                  <c:v>20</c:v>
                </c:pt>
                <c:pt idx="818">
                  <c:v>2</c:v>
                </c:pt>
                <c:pt idx="819">
                  <c:v>27</c:v>
                </c:pt>
                <c:pt idx="820">
                  <c:v>122</c:v>
                </c:pt>
                <c:pt idx="821">
                  <c:v>84</c:v>
                </c:pt>
                <c:pt idx="822">
                  <c:v>173</c:v>
                </c:pt>
                <c:pt idx="823">
                  <c:v>141</c:v>
                </c:pt>
                <c:pt idx="824">
                  <c:v>155</c:v>
                </c:pt>
                <c:pt idx="825">
                  <c:v>91</c:v>
                </c:pt>
                <c:pt idx="826">
                  <c:v>336</c:v>
                </c:pt>
                <c:pt idx="827">
                  <c:v>354</c:v>
                </c:pt>
                <c:pt idx="828">
                  <c:v>303</c:v>
                </c:pt>
                <c:pt idx="829">
                  <c:v>5</c:v>
                </c:pt>
                <c:pt idx="830">
                  <c:v>25</c:v>
                </c:pt>
                <c:pt idx="831">
                  <c:v>415</c:v>
                </c:pt>
                <c:pt idx="832">
                  <c:v>24</c:v>
                </c:pt>
                <c:pt idx="833">
                  <c:v>4</c:v>
                </c:pt>
                <c:pt idx="834">
                  <c:v>4</c:v>
                </c:pt>
                <c:pt idx="835">
                  <c:v>4</c:v>
                </c:pt>
                <c:pt idx="836">
                  <c:v>15</c:v>
                </c:pt>
                <c:pt idx="837">
                  <c:v>15</c:v>
                </c:pt>
                <c:pt idx="838">
                  <c:v>15</c:v>
                </c:pt>
                <c:pt idx="839">
                  <c:v>15</c:v>
                </c:pt>
                <c:pt idx="840">
                  <c:v>5</c:v>
                </c:pt>
                <c:pt idx="841">
                  <c:v>16</c:v>
                </c:pt>
                <c:pt idx="842">
                  <c:v>16</c:v>
                </c:pt>
                <c:pt idx="843">
                  <c:v>2</c:v>
                </c:pt>
                <c:pt idx="844">
                  <c:v>2</c:v>
                </c:pt>
                <c:pt idx="845">
                  <c:v>8</c:v>
                </c:pt>
                <c:pt idx="846">
                  <c:v>11</c:v>
                </c:pt>
                <c:pt idx="847">
                  <c:v>50</c:v>
                </c:pt>
                <c:pt idx="848">
                  <c:v>65</c:v>
                </c:pt>
                <c:pt idx="849">
                  <c:v>29</c:v>
                </c:pt>
                <c:pt idx="850">
                  <c:v>42</c:v>
                </c:pt>
                <c:pt idx="851">
                  <c:v>74</c:v>
                </c:pt>
                <c:pt idx="852">
                  <c:v>78</c:v>
                </c:pt>
                <c:pt idx="853">
                  <c:v>55</c:v>
                </c:pt>
                <c:pt idx="854">
                  <c:v>126</c:v>
                </c:pt>
                <c:pt idx="855">
                  <c:v>97</c:v>
                </c:pt>
                <c:pt idx="856">
                  <c:v>103</c:v>
                </c:pt>
                <c:pt idx="857">
                  <c:v>13</c:v>
                </c:pt>
                <c:pt idx="858">
                  <c:v>110</c:v>
                </c:pt>
                <c:pt idx="859">
                  <c:v>128</c:v>
                </c:pt>
                <c:pt idx="860">
                  <c:v>4</c:v>
                </c:pt>
                <c:pt idx="861">
                  <c:v>160</c:v>
                </c:pt>
                <c:pt idx="862">
                  <c:v>30</c:v>
                </c:pt>
                <c:pt idx="863">
                  <c:v>20</c:v>
                </c:pt>
                <c:pt idx="864">
                  <c:v>59</c:v>
                </c:pt>
                <c:pt idx="865">
                  <c:v>84</c:v>
                </c:pt>
                <c:pt idx="866">
                  <c:v>79</c:v>
                </c:pt>
                <c:pt idx="867">
                  <c:v>79</c:v>
                </c:pt>
                <c:pt idx="868">
                  <c:v>23</c:v>
                </c:pt>
                <c:pt idx="869">
                  <c:v>35</c:v>
                </c:pt>
                <c:pt idx="870">
                  <c:v>25</c:v>
                </c:pt>
                <c:pt idx="871">
                  <c:v>43</c:v>
                </c:pt>
                <c:pt idx="872">
                  <c:v>12</c:v>
                </c:pt>
                <c:pt idx="873">
                  <c:v>2</c:v>
                </c:pt>
                <c:pt idx="874">
                  <c:v>2</c:v>
                </c:pt>
                <c:pt idx="875">
                  <c:v>2</c:v>
                </c:pt>
                <c:pt idx="876">
                  <c:v>218</c:v>
                </c:pt>
                <c:pt idx="877">
                  <c:v>9</c:v>
                </c:pt>
                <c:pt idx="878">
                  <c:v>41</c:v>
                </c:pt>
                <c:pt idx="879">
                  <c:v>118</c:v>
                </c:pt>
                <c:pt idx="880">
                  <c:v>133</c:v>
                </c:pt>
                <c:pt idx="881">
                  <c:v>130</c:v>
                </c:pt>
                <c:pt idx="882">
                  <c:v>70</c:v>
                </c:pt>
                <c:pt idx="883">
                  <c:v>4</c:v>
                </c:pt>
                <c:pt idx="884">
                  <c:v>61</c:v>
                </c:pt>
                <c:pt idx="885">
                  <c:v>147</c:v>
                </c:pt>
                <c:pt idx="886">
                  <c:v>175</c:v>
                </c:pt>
                <c:pt idx="887">
                  <c:v>241</c:v>
                </c:pt>
                <c:pt idx="888">
                  <c:v>82</c:v>
                </c:pt>
                <c:pt idx="889">
                  <c:v>16</c:v>
                </c:pt>
                <c:pt idx="890">
                  <c:v>28</c:v>
                </c:pt>
                <c:pt idx="891">
                  <c:v>255</c:v>
                </c:pt>
                <c:pt idx="892">
                  <c:v>288</c:v>
                </c:pt>
                <c:pt idx="893">
                  <c:v>305</c:v>
                </c:pt>
                <c:pt idx="894">
                  <c:v>68</c:v>
                </c:pt>
                <c:pt idx="895">
                  <c:v>78</c:v>
                </c:pt>
                <c:pt idx="896">
                  <c:v>5</c:v>
                </c:pt>
                <c:pt idx="897">
                  <c:v>322</c:v>
                </c:pt>
                <c:pt idx="898">
                  <c:v>25</c:v>
                </c:pt>
                <c:pt idx="899">
                  <c:v>17</c:v>
                </c:pt>
                <c:pt idx="900">
                  <c:v>38</c:v>
                </c:pt>
                <c:pt idx="901">
                  <c:v>48</c:v>
                </c:pt>
                <c:pt idx="902">
                  <c:v>163</c:v>
                </c:pt>
                <c:pt idx="903">
                  <c:v>165</c:v>
                </c:pt>
                <c:pt idx="904">
                  <c:v>101</c:v>
                </c:pt>
                <c:pt idx="905">
                  <c:v>87</c:v>
                </c:pt>
                <c:pt idx="906">
                  <c:v>106</c:v>
                </c:pt>
                <c:pt idx="907">
                  <c:v>51</c:v>
                </c:pt>
                <c:pt idx="908">
                  <c:v>164</c:v>
                </c:pt>
                <c:pt idx="909">
                  <c:v>52</c:v>
                </c:pt>
                <c:pt idx="910">
                  <c:v>62</c:v>
                </c:pt>
                <c:pt idx="911">
                  <c:v>118</c:v>
                </c:pt>
                <c:pt idx="912">
                  <c:v>9</c:v>
                </c:pt>
                <c:pt idx="913">
                  <c:v>13</c:v>
                </c:pt>
                <c:pt idx="914">
                  <c:v>16</c:v>
                </c:pt>
                <c:pt idx="915">
                  <c:v>43</c:v>
                </c:pt>
                <c:pt idx="916">
                  <c:v>107</c:v>
                </c:pt>
                <c:pt idx="917">
                  <c:v>154</c:v>
                </c:pt>
                <c:pt idx="918">
                  <c:v>128</c:v>
                </c:pt>
                <c:pt idx="919">
                  <c:v>132</c:v>
                </c:pt>
                <c:pt idx="920">
                  <c:v>75</c:v>
                </c:pt>
                <c:pt idx="921">
                  <c:v>46</c:v>
                </c:pt>
                <c:pt idx="922">
                  <c:v>95</c:v>
                </c:pt>
                <c:pt idx="923">
                  <c:v>52</c:v>
                </c:pt>
                <c:pt idx="924">
                  <c:v>350</c:v>
                </c:pt>
                <c:pt idx="925">
                  <c:v>340</c:v>
                </c:pt>
                <c:pt idx="926">
                  <c:v>30</c:v>
                </c:pt>
                <c:pt idx="927">
                  <c:v>35</c:v>
                </c:pt>
                <c:pt idx="928">
                  <c:v>40</c:v>
                </c:pt>
                <c:pt idx="929">
                  <c:v>205</c:v>
                </c:pt>
                <c:pt idx="930">
                  <c:v>194</c:v>
                </c:pt>
                <c:pt idx="931">
                  <c:v>51</c:v>
                </c:pt>
                <c:pt idx="932">
                  <c:v>19</c:v>
                </c:pt>
                <c:pt idx="933">
                  <c:v>185</c:v>
                </c:pt>
                <c:pt idx="934">
                  <c:v>5</c:v>
                </c:pt>
                <c:pt idx="935">
                  <c:v>61</c:v>
                </c:pt>
                <c:pt idx="936">
                  <c:v>285</c:v>
                </c:pt>
                <c:pt idx="937">
                  <c:v>4</c:v>
                </c:pt>
                <c:pt idx="938">
                  <c:v>4</c:v>
                </c:pt>
                <c:pt idx="939">
                  <c:v>4</c:v>
                </c:pt>
                <c:pt idx="940">
                  <c:v>4</c:v>
                </c:pt>
                <c:pt idx="941">
                  <c:v>4</c:v>
                </c:pt>
                <c:pt idx="942">
                  <c:v>5</c:v>
                </c:pt>
                <c:pt idx="943">
                  <c:v>6</c:v>
                </c:pt>
                <c:pt idx="944">
                  <c:v>9</c:v>
                </c:pt>
                <c:pt idx="945">
                  <c:v>55</c:v>
                </c:pt>
                <c:pt idx="946">
                  <c:v>196</c:v>
                </c:pt>
                <c:pt idx="947">
                  <c:v>7</c:v>
                </c:pt>
                <c:pt idx="948">
                  <c:v>197</c:v>
                </c:pt>
                <c:pt idx="949">
                  <c:v>4</c:v>
                </c:pt>
                <c:pt idx="950">
                  <c:v>12</c:v>
                </c:pt>
                <c:pt idx="951">
                  <c:v>12</c:v>
                </c:pt>
                <c:pt idx="952">
                  <c:v>52</c:v>
                </c:pt>
                <c:pt idx="953">
                  <c:v>36</c:v>
                </c:pt>
                <c:pt idx="954">
                  <c:v>73</c:v>
                </c:pt>
                <c:pt idx="955">
                  <c:v>93</c:v>
                </c:pt>
                <c:pt idx="956">
                  <c:v>32</c:v>
                </c:pt>
                <c:pt idx="957">
                  <c:v>58</c:v>
                </c:pt>
                <c:pt idx="958">
                  <c:v>142</c:v>
                </c:pt>
                <c:pt idx="959">
                  <c:v>148</c:v>
                </c:pt>
                <c:pt idx="960">
                  <c:v>387</c:v>
                </c:pt>
                <c:pt idx="961">
                  <c:v>28</c:v>
                </c:pt>
                <c:pt idx="962">
                  <c:v>469</c:v>
                </c:pt>
                <c:pt idx="963">
                  <c:v>66</c:v>
                </c:pt>
                <c:pt idx="964">
                  <c:v>65</c:v>
                </c:pt>
                <c:pt idx="965">
                  <c:v>22</c:v>
                </c:pt>
                <c:pt idx="966">
                  <c:v>95</c:v>
                </c:pt>
                <c:pt idx="967">
                  <c:v>99</c:v>
                </c:pt>
                <c:pt idx="968">
                  <c:v>163</c:v>
                </c:pt>
                <c:pt idx="969">
                  <c:v>175</c:v>
                </c:pt>
                <c:pt idx="970">
                  <c:v>4</c:v>
                </c:pt>
                <c:pt idx="971">
                  <c:v>4</c:v>
                </c:pt>
                <c:pt idx="972">
                  <c:v>4</c:v>
                </c:pt>
                <c:pt idx="973">
                  <c:v>24</c:v>
                </c:pt>
                <c:pt idx="974">
                  <c:v>84</c:v>
                </c:pt>
                <c:pt idx="975">
                  <c:v>94</c:v>
                </c:pt>
                <c:pt idx="976">
                  <c:v>104</c:v>
                </c:pt>
                <c:pt idx="977">
                  <c:v>306</c:v>
                </c:pt>
                <c:pt idx="978">
                  <c:v>4</c:v>
                </c:pt>
                <c:pt idx="979">
                  <c:v>65</c:v>
                </c:pt>
                <c:pt idx="980">
                  <c:v>7</c:v>
                </c:pt>
                <c:pt idx="981">
                  <c:v>7</c:v>
                </c:pt>
                <c:pt idx="982">
                  <c:v>18</c:v>
                </c:pt>
                <c:pt idx="983">
                  <c:v>13</c:v>
                </c:pt>
                <c:pt idx="984">
                  <c:v>37</c:v>
                </c:pt>
                <c:pt idx="985">
                  <c:v>35</c:v>
                </c:pt>
                <c:pt idx="986">
                  <c:v>64</c:v>
                </c:pt>
                <c:pt idx="987">
                  <c:v>136</c:v>
                </c:pt>
                <c:pt idx="988">
                  <c:v>32</c:v>
                </c:pt>
                <c:pt idx="989">
                  <c:v>42</c:v>
                </c:pt>
                <c:pt idx="990">
                  <c:v>6</c:v>
                </c:pt>
                <c:pt idx="991">
                  <c:v>57</c:v>
                </c:pt>
                <c:pt idx="992">
                  <c:v>137</c:v>
                </c:pt>
                <c:pt idx="993">
                  <c:v>17</c:v>
                </c:pt>
                <c:pt idx="994">
                  <c:v>92</c:v>
                </c:pt>
                <c:pt idx="995">
                  <c:v>130</c:v>
                </c:pt>
                <c:pt idx="996">
                  <c:v>166</c:v>
                </c:pt>
                <c:pt idx="997">
                  <c:v>30</c:v>
                </c:pt>
                <c:pt idx="998">
                  <c:v>76</c:v>
                </c:pt>
                <c:pt idx="999">
                  <c:v>12</c:v>
                </c:pt>
                <c:pt idx="1000">
                  <c:v>92</c:v>
                </c:pt>
                <c:pt idx="1001">
                  <c:v>73</c:v>
                </c:pt>
                <c:pt idx="1002">
                  <c:v>77</c:v>
                </c:pt>
                <c:pt idx="1003">
                  <c:v>220</c:v>
                </c:pt>
                <c:pt idx="1004">
                  <c:v>4</c:v>
                </c:pt>
                <c:pt idx="1005">
                  <c:v>4</c:v>
                </c:pt>
                <c:pt idx="1006">
                  <c:v>4</c:v>
                </c:pt>
                <c:pt idx="1007">
                  <c:v>31</c:v>
                </c:pt>
                <c:pt idx="1008">
                  <c:v>33</c:v>
                </c:pt>
                <c:pt idx="1009">
                  <c:v>67</c:v>
                </c:pt>
                <c:pt idx="1010">
                  <c:v>77</c:v>
                </c:pt>
                <c:pt idx="1011">
                  <c:v>81</c:v>
                </c:pt>
                <c:pt idx="1012">
                  <c:v>109</c:v>
                </c:pt>
                <c:pt idx="1013">
                  <c:v>67</c:v>
                </c:pt>
                <c:pt idx="1014">
                  <c:v>244</c:v>
                </c:pt>
                <c:pt idx="1015">
                  <c:v>59</c:v>
                </c:pt>
                <c:pt idx="1016">
                  <c:v>61</c:v>
                </c:pt>
                <c:pt idx="1017">
                  <c:v>63</c:v>
                </c:pt>
                <c:pt idx="1018">
                  <c:v>109</c:v>
                </c:pt>
                <c:pt idx="1019">
                  <c:v>13</c:v>
                </c:pt>
                <c:pt idx="1020">
                  <c:v>287</c:v>
                </c:pt>
                <c:pt idx="1021">
                  <c:v>98</c:v>
                </c:pt>
                <c:pt idx="1022">
                  <c:v>5</c:v>
                </c:pt>
                <c:pt idx="1023">
                  <c:v>5</c:v>
                </c:pt>
                <c:pt idx="1024">
                  <c:v>4</c:v>
                </c:pt>
                <c:pt idx="1025">
                  <c:v>30</c:v>
                </c:pt>
                <c:pt idx="1026">
                  <c:v>19</c:v>
                </c:pt>
                <c:pt idx="1027">
                  <c:v>131</c:v>
                </c:pt>
                <c:pt idx="1028">
                  <c:v>12</c:v>
                </c:pt>
                <c:pt idx="1029">
                  <c:v>23</c:v>
                </c:pt>
                <c:pt idx="1030">
                  <c:v>25</c:v>
                </c:pt>
                <c:pt idx="1031">
                  <c:v>27</c:v>
                </c:pt>
                <c:pt idx="1032">
                  <c:v>263</c:v>
                </c:pt>
                <c:pt idx="1033">
                  <c:v>28</c:v>
                </c:pt>
                <c:pt idx="1034">
                  <c:v>58</c:v>
                </c:pt>
                <c:pt idx="1035">
                  <c:v>65</c:v>
                </c:pt>
                <c:pt idx="1036">
                  <c:v>47</c:v>
                </c:pt>
                <c:pt idx="1037">
                  <c:v>11</c:v>
                </c:pt>
                <c:pt idx="1038">
                  <c:v>57</c:v>
                </c:pt>
                <c:pt idx="1039">
                  <c:v>5</c:v>
                </c:pt>
                <c:pt idx="1040">
                  <c:v>17</c:v>
                </c:pt>
                <c:pt idx="1041">
                  <c:v>29</c:v>
                </c:pt>
                <c:pt idx="1042">
                  <c:v>38</c:v>
                </c:pt>
                <c:pt idx="1043">
                  <c:v>227</c:v>
                </c:pt>
                <c:pt idx="1044">
                  <c:v>256</c:v>
                </c:pt>
                <c:pt idx="1045">
                  <c:v>106</c:v>
                </c:pt>
                <c:pt idx="1046">
                  <c:v>77</c:v>
                </c:pt>
                <c:pt idx="1047">
                  <c:v>24</c:v>
                </c:pt>
                <c:pt idx="1048">
                  <c:v>20</c:v>
                </c:pt>
                <c:pt idx="1049">
                  <c:v>21</c:v>
                </c:pt>
                <c:pt idx="1050">
                  <c:v>50</c:v>
                </c:pt>
                <c:pt idx="1051">
                  <c:v>22</c:v>
                </c:pt>
                <c:pt idx="1052">
                  <c:v>22</c:v>
                </c:pt>
                <c:pt idx="1053">
                  <c:v>25</c:v>
                </c:pt>
                <c:pt idx="1054">
                  <c:v>53</c:v>
                </c:pt>
                <c:pt idx="1055">
                  <c:v>161</c:v>
                </c:pt>
                <c:pt idx="1056">
                  <c:v>17</c:v>
                </c:pt>
                <c:pt idx="1057">
                  <c:v>19</c:v>
                </c:pt>
                <c:pt idx="1058">
                  <c:v>34</c:v>
                </c:pt>
                <c:pt idx="1059">
                  <c:v>15</c:v>
                </c:pt>
                <c:pt idx="1060">
                  <c:v>10</c:v>
                </c:pt>
                <c:pt idx="1061">
                  <c:v>12</c:v>
                </c:pt>
                <c:pt idx="1062">
                  <c:v>12</c:v>
                </c:pt>
                <c:pt idx="1063">
                  <c:v>39</c:v>
                </c:pt>
                <c:pt idx="1064">
                  <c:v>14</c:v>
                </c:pt>
                <c:pt idx="1065">
                  <c:v>95</c:v>
                </c:pt>
                <c:pt idx="1066">
                  <c:v>4</c:v>
                </c:pt>
                <c:pt idx="1067">
                  <c:v>147</c:v>
                </c:pt>
                <c:pt idx="1068">
                  <c:v>2</c:v>
                </c:pt>
                <c:pt idx="1069">
                  <c:v>3</c:v>
                </c:pt>
                <c:pt idx="1070">
                  <c:v>6</c:v>
                </c:pt>
                <c:pt idx="1071">
                  <c:v>29</c:v>
                </c:pt>
                <c:pt idx="1072">
                  <c:v>37</c:v>
                </c:pt>
                <c:pt idx="1073">
                  <c:v>24</c:v>
                </c:pt>
                <c:pt idx="1074">
                  <c:v>35</c:v>
                </c:pt>
                <c:pt idx="1075">
                  <c:v>15</c:v>
                </c:pt>
                <c:pt idx="1076">
                  <c:v>15</c:v>
                </c:pt>
                <c:pt idx="1077">
                  <c:v>34</c:v>
                </c:pt>
                <c:pt idx="1078">
                  <c:v>55</c:v>
                </c:pt>
                <c:pt idx="1079">
                  <c:v>10</c:v>
                </c:pt>
                <c:pt idx="1080">
                  <c:v>13</c:v>
                </c:pt>
                <c:pt idx="1081">
                  <c:v>130</c:v>
                </c:pt>
                <c:pt idx="1082">
                  <c:v>135</c:v>
                </c:pt>
                <c:pt idx="1083">
                  <c:v>152</c:v>
                </c:pt>
                <c:pt idx="1084">
                  <c:v>53</c:v>
                </c:pt>
                <c:pt idx="1085">
                  <c:v>18</c:v>
                </c:pt>
                <c:pt idx="1086">
                  <c:v>47</c:v>
                </c:pt>
                <c:pt idx="1087">
                  <c:v>154</c:v>
                </c:pt>
                <c:pt idx="1088">
                  <c:v>78</c:v>
                </c:pt>
                <c:pt idx="1089">
                  <c:v>4</c:v>
                </c:pt>
                <c:pt idx="1090">
                  <c:v>12</c:v>
                </c:pt>
                <c:pt idx="1091">
                  <c:v>30</c:v>
                </c:pt>
                <c:pt idx="1092">
                  <c:v>61</c:v>
                </c:pt>
                <c:pt idx="1093">
                  <c:v>44</c:v>
                </c:pt>
                <c:pt idx="1094">
                  <c:v>17</c:v>
                </c:pt>
                <c:pt idx="1095">
                  <c:v>15</c:v>
                </c:pt>
                <c:pt idx="1096">
                  <c:v>73</c:v>
                </c:pt>
                <c:pt idx="1097">
                  <c:v>81</c:v>
                </c:pt>
                <c:pt idx="1098">
                  <c:v>20</c:v>
                </c:pt>
                <c:pt idx="1099">
                  <c:v>111</c:v>
                </c:pt>
                <c:pt idx="1100">
                  <c:v>38</c:v>
                </c:pt>
                <c:pt idx="1101">
                  <c:v>18</c:v>
                </c:pt>
                <c:pt idx="1102">
                  <c:v>18</c:v>
                </c:pt>
                <c:pt idx="1103">
                  <c:v>18</c:v>
                </c:pt>
                <c:pt idx="1104">
                  <c:v>17</c:v>
                </c:pt>
                <c:pt idx="1105">
                  <c:v>16</c:v>
                </c:pt>
                <c:pt idx="1106">
                  <c:v>34</c:v>
                </c:pt>
                <c:pt idx="1107">
                  <c:v>19</c:v>
                </c:pt>
                <c:pt idx="1108">
                  <c:v>19</c:v>
                </c:pt>
                <c:pt idx="1109">
                  <c:v>9</c:v>
                </c:pt>
                <c:pt idx="1110">
                  <c:v>39</c:v>
                </c:pt>
                <c:pt idx="1111">
                  <c:v>39</c:v>
                </c:pt>
                <c:pt idx="1112">
                  <c:v>30</c:v>
                </c:pt>
                <c:pt idx="1113">
                  <c:v>65</c:v>
                </c:pt>
                <c:pt idx="1114">
                  <c:v>174</c:v>
                </c:pt>
                <c:pt idx="1115">
                  <c:v>15</c:v>
                </c:pt>
                <c:pt idx="1116">
                  <c:v>8</c:v>
                </c:pt>
                <c:pt idx="1117">
                  <c:v>76</c:v>
                </c:pt>
                <c:pt idx="1118">
                  <c:v>65</c:v>
                </c:pt>
                <c:pt idx="1119">
                  <c:v>65</c:v>
                </c:pt>
                <c:pt idx="1120">
                  <c:v>14</c:v>
                </c:pt>
                <c:pt idx="1121">
                  <c:v>64</c:v>
                </c:pt>
                <c:pt idx="1122">
                  <c:v>95</c:v>
                </c:pt>
                <c:pt idx="1123">
                  <c:v>87</c:v>
                </c:pt>
                <c:pt idx="1124">
                  <c:v>62</c:v>
                </c:pt>
                <c:pt idx="1125">
                  <c:v>27</c:v>
                </c:pt>
                <c:pt idx="1126">
                  <c:v>125</c:v>
                </c:pt>
                <c:pt idx="1127">
                  <c:v>31</c:v>
                </c:pt>
                <c:pt idx="1128">
                  <c:v>135</c:v>
                </c:pt>
                <c:pt idx="1129">
                  <c:v>138</c:v>
                </c:pt>
                <c:pt idx="1130">
                  <c:v>131</c:v>
                </c:pt>
                <c:pt idx="1131">
                  <c:v>139</c:v>
                </c:pt>
                <c:pt idx="1132">
                  <c:v>128</c:v>
                </c:pt>
                <c:pt idx="1133">
                  <c:v>413</c:v>
                </c:pt>
                <c:pt idx="1134">
                  <c:v>4</c:v>
                </c:pt>
                <c:pt idx="1135">
                  <c:v>4</c:v>
                </c:pt>
                <c:pt idx="1136">
                  <c:v>2</c:v>
                </c:pt>
                <c:pt idx="1137">
                  <c:v>82</c:v>
                </c:pt>
                <c:pt idx="1138">
                  <c:v>29</c:v>
                </c:pt>
                <c:pt idx="1139">
                  <c:v>84</c:v>
                </c:pt>
                <c:pt idx="1140">
                  <c:v>22</c:v>
                </c:pt>
                <c:pt idx="1141">
                  <c:v>25</c:v>
                </c:pt>
                <c:pt idx="1142">
                  <c:v>36</c:v>
                </c:pt>
                <c:pt idx="1143">
                  <c:v>92</c:v>
                </c:pt>
                <c:pt idx="1144">
                  <c:v>99</c:v>
                </c:pt>
                <c:pt idx="1145">
                  <c:v>107</c:v>
                </c:pt>
                <c:pt idx="1146">
                  <c:v>40</c:v>
                </c:pt>
                <c:pt idx="1147">
                  <c:v>12</c:v>
                </c:pt>
                <c:pt idx="1148">
                  <c:v>5</c:v>
                </c:pt>
                <c:pt idx="1149">
                  <c:v>19</c:v>
                </c:pt>
                <c:pt idx="1150">
                  <c:v>26</c:v>
                </c:pt>
                <c:pt idx="1151">
                  <c:v>94</c:v>
                </c:pt>
                <c:pt idx="1152">
                  <c:v>112</c:v>
                </c:pt>
                <c:pt idx="1153">
                  <c:v>3</c:v>
                </c:pt>
                <c:pt idx="1154">
                  <c:v>3</c:v>
                </c:pt>
                <c:pt idx="1155">
                  <c:v>35</c:v>
                </c:pt>
                <c:pt idx="1156">
                  <c:v>33</c:v>
                </c:pt>
                <c:pt idx="1157">
                  <c:v>33</c:v>
                </c:pt>
                <c:pt idx="1158">
                  <c:v>37</c:v>
                </c:pt>
                <c:pt idx="1159">
                  <c:v>64</c:v>
                </c:pt>
                <c:pt idx="1160">
                  <c:v>36</c:v>
                </c:pt>
                <c:pt idx="1161">
                  <c:v>47</c:v>
                </c:pt>
                <c:pt idx="1162">
                  <c:v>12</c:v>
                </c:pt>
                <c:pt idx="1163">
                  <c:v>245</c:v>
                </c:pt>
                <c:pt idx="1164">
                  <c:v>364</c:v>
                </c:pt>
                <c:pt idx="1165">
                  <c:v>240</c:v>
                </c:pt>
                <c:pt idx="1166">
                  <c:v>228</c:v>
                </c:pt>
                <c:pt idx="1167">
                  <c:v>11</c:v>
                </c:pt>
                <c:pt idx="1168">
                  <c:v>475</c:v>
                </c:pt>
                <c:pt idx="1169">
                  <c:v>5</c:v>
                </c:pt>
                <c:pt idx="1170">
                  <c:v>5</c:v>
                </c:pt>
                <c:pt idx="1171">
                  <c:v>5</c:v>
                </c:pt>
                <c:pt idx="1172">
                  <c:v>5</c:v>
                </c:pt>
                <c:pt idx="1173">
                  <c:v>30</c:v>
                </c:pt>
                <c:pt idx="1174">
                  <c:v>30</c:v>
                </c:pt>
                <c:pt idx="1175">
                  <c:v>10</c:v>
                </c:pt>
                <c:pt idx="1176">
                  <c:v>42</c:v>
                </c:pt>
                <c:pt idx="1177">
                  <c:v>26</c:v>
                </c:pt>
                <c:pt idx="1178">
                  <c:v>32</c:v>
                </c:pt>
                <c:pt idx="1179">
                  <c:v>50</c:v>
                </c:pt>
                <c:pt idx="1180">
                  <c:v>45</c:v>
                </c:pt>
                <c:pt idx="1181">
                  <c:v>45</c:v>
                </c:pt>
                <c:pt idx="1182">
                  <c:v>20</c:v>
                </c:pt>
                <c:pt idx="1183">
                  <c:v>96</c:v>
                </c:pt>
                <c:pt idx="1184">
                  <c:v>103</c:v>
                </c:pt>
                <c:pt idx="1185">
                  <c:v>105</c:v>
                </c:pt>
                <c:pt idx="1186">
                  <c:v>119</c:v>
                </c:pt>
                <c:pt idx="1187">
                  <c:v>128</c:v>
                </c:pt>
                <c:pt idx="1188">
                  <c:v>84</c:v>
                </c:pt>
                <c:pt idx="1189">
                  <c:v>131</c:v>
                </c:pt>
                <c:pt idx="1190">
                  <c:v>56</c:v>
                </c:pt>
                <c:pt idx="1191">
                  <c:v>166</c:v>
                </c:pt>
                <c:pt idx="1192">
                  <c:v>8</c:v>
                </c:pt>
                <c:pt idx="1193">
                  <c:v>4</c:v>
                </c:pt>
                <c:pt idx="1194">
                  <c:v>57</c:v>
                </c:pt>
                <c:pt idx="1195">
                  <c:v>138</c:v>
                </c:pt>
                <c:pt idx="1196">
                  <c:v>59</c:v>
                </c:pt>
                <c:pt idx="1197">
                  <c:v>12</c:v>
                </c:pt>
                <c:pt idx="1198">
                  <c:v>65</c:v>
                </c:pt>
                <c:pt idx="1199">
                  <c:v>15</c:v>
                </c:pt>
                <c:pt idx="1200">
                  <c:v>16</c:v>
                </c:pt>
                <c:pt idx="1201">
                  <c:v>84</c:v>
                </c:pt>
                <c:pt idx="1202">
                  <c:v>68</c:v>
                </c:pt>
                <c:pt idx="1203">
                  <c:v>93</c:v>
                </c:pt>
                <c:pt idx="1204">
                  <c:v>122</c:v>
                </c:pt>
                <c:pt idx="1205">
                  <c:v>2</c:v>
                </c:pt>
                <c:pt idx="1206">
                  <c:v>2</c:v>
                </c:pt>
                <c:pt idx="1207">
                  <c:v>2</c:v>
                </c:pt>
                <c:pt idx="1208">
                  <c:v>8</c:v>
                </c:pt>
                <c:pt idx="1209">
                  <c:v>8</c:v>
                </c:pt>
                <c:pt idx="1210">
                  <c:v>25</c:v>
                </c:pt>
                <c:pt idx="1211">
                  <c:v>10</c:v>
                </c:pt>
                <c:pt idx="1212">
                  <c:v>10</c:v>
                </c:pt>
                <c:pt idx="1213">
                  <c:v>21</c:v>
                </c:pt>
                <c:pt idx="1214">
                  <c:v>21</c:v>
                </c:pt>
                <c:pt idx="1215">
                  <c:v>16</c:v>
                </c:pt>
                <c:pt idx="1216">
                  <c:v>33</c:v>
                </c:pt>
                <c:pt idx="1217">
                  <c:v>36</c:v>
                </c:pt>
                <c:pt idx="1218">
                  <c:v>24</c:v>
                </c:pt>
                <c:pt idx="1219">
                  <c:v>31</c:v>
                </c:pt>
                <c:pt idx="1220">
                  <c:v>55</c:v>
                </c:pt>
                <c:pt idx="1221">
                  <c:v>49</c:v>
                </c:pt>
                <c:pt idx="1222">
                  <c:v>51</c:v>
                </c:pt>
                <c:pt idx="1223">
                  <c:v>52</c:v>
                </c:pt>
                <c:pt idx="1224">
                  <c:v>34</c:v>
                </c:pt>
                <c:pt idx="1225">
                  <c:v>15</c:v>
                </c:pt>
                <c:pt idx="1226">
                  <c:v>62</c:v>
                </c:pt>
                <c:pt idx="1227">
                  <c:v>20</c:v>
                </c:pt>
                <c:pt idx="1228">
                  <c:v>19</c:v>
                </c:pt>
                <c:pt idx="1229">
                  <c:v>56</c:v>
                </c:pt>
                <c:pt idx="1230">
                  <c:v>97</c:v>
                </c:pt>
                <c:pt idx="1231">
                  <c:v>98</c:v>
                </c:pt>
                <c:pt idx="1232">
                  <c:v>82</c:v>
                </c:pt>
                <c:pt idx="1233">
                  <c:v>103</c:v>
                </c:pt>
                <c:pt idx="1234">
                  <c:v>25</c:v>
                </c:pt>
                <c:pt idx="1235">
                  <c:v>122</c:v>
                </c:pt>
                <c:pt idx="1236">
                  <c:v>21</c:v>
                </c:pt>
                <c:pt idx="1237">
                  <c:v>166</c:v>
                </c:pt>
                <c:pt idx="1238">
                  <c:v>218</c:v>
                </c:pt>
                <c:pt idx="1239">
                  <c:v>38</c:v>
                </c:pt>
                <c:pt idx="1240">
                  <c:v>264</c:v>
                </c:pt>
                <c:pt idx="1241">
                  <c:v>268</c:v>
                </c:pt>
                <c:pt idx="1242">
                  <c:v>12</c:v>
                </c:pt>
                <c:pt idx="1243">
                  <c:v>9</c:v>
                </c:pt>
                <c:pt idx="1244">
                  <c:v>33</c:v>
                </c:pt>
                <c:pt idx="1245">
                  <c:v>39</c:v>
                </c:pt>
                <c:pt idx="1246">
                  <c:v>39</c:v>
                </c:pt>
                <c:pt idx="1247">
                  <c:v>73</c:v>
                </c:pt>
                <c:pt idx="1248">
                  <c:v>85</c:v>
                </c:pt>
                <c:pt idx="1249">
                  <c:v>82</c:v>
                </c:pt>
                <c:pt idx="1250">
                  <c:v>522</c:v>
                </c:pt>
                <c:pt idx="1251">
                  <c:v>19</c:v>
                </c:pt>
                <c:pt idx="1252">
                  <c:v>27</c:v>
                </c:pt>
                <c:pt idx="1253">
                  <c:v>24</c:v>
                </c:pt>
                <c:pt idx="1254">
                  <c:v>34</c:v>
                </c:pt>
                <c:pt idx="1255">
                  <c:v>150</c:v>
                </c:pt>
                <c:pt idx="1256">
                  <c:v>90</c:v>
                </c:pt>
                <c:pt idx="1257">
                  <c:v>138</c:v>
                </c:pt>
                <c:pt idx="1258">
                  <c:v>47</c:v>
                </c:pt>
                <c:pt idx="1259">
                  <c:v>10</c:v>
                </c:pt>
                <c:pt idx="1260">
                  <c:v>23</c:v>
                </c:pt>
                <c:pt idx="1261">
                  <c:v>49</c:v>
                </c:pt>
                <c:pt idx="1262">
                  <c:v>54</c:v>
                </c:pt>
                <c:pt idx="1263">
                  <c:v>198</c:v>
                </c:pt>
                <c:pt idx="1264">
                  <c:v>27</c:v>
                </c:pt>
                <c:pt idx="1265">
                  <c:v>88</c:v>
                </c:pt>
                <c:pt idx="1266">
                  <c:v>51</c:v>
                </c:pt>
                <c:pt idx="1267">
                  <c:v>19</c:v>
                </c:pt>
                <c:pt idx="1268">
                  <c:v>35</c:v>
                </c:pt>
                <c:pt idx="1269">
                  <c:v>2</c:v>
                </c:pt>
                <c:pt idx="1270">
                  <c:v>21</c:v>
                </c:pt>
                <c:pt idx="1271">
                  <c:v>44</c:v>
                </c:pt>
                <c:pt idx="1272">
                  <c:v>45</c:v>
                </c:pt>
                <c:pt idx="1273">
                  <c:v>90</c:v>
                </c:pt>
                <c:pt idx="1274">
                  <c:v>97</c:v>
                </c:pt>
                <c:pt idx="1275">
                  <c:v>124</c:v>
                </c:pt>
                <c:pt idx="1276">
                  <c:v>165</c:v>
                </c:pt>
                <c:pt idx="1277">
                  <c:v>179</c:v>
                </c:pt>
                <c:pt idx="1278">
                  <c:v>21</c:v>
                </c:pt>
                <c:pt idx="1279">
                  <c:v>26</c:v>
                </c:pt>
                <c:pt idx="1280">
                  <c:v>25</c:v>
                </c:pt>
                <c:pt idx="1281">
                  <c:v>201</c:v>
                </c:pt>
                <c:pt idx="1282">
                  <c:v>96</c:v>
                </c:pt>
                <c:pt idx="1283">
                  <c:v>169</c:v>
                </c:pt>
                <c:pt idx="1284">
                  <c:v>32</c:v>
                </c:pt>
                <c:pt idx="1285">
                  <c:v>85</c:v>
                </c:pt>
                <c:pt idx="1286">
                  <c:v>121</c:v>
                </c:pt>
                <c:pt idx="1287">
                  <c:v>137</c:v>
                </c:pt>
                <c:pt idx="1288">
                  <c:v>4</c:v>
                </c:pt>
                <c:pt idx="1289">
                  <c:v>39</c:v>
                </c:pt>
                <c:pt idx="1290">
                  <c:v>28</c:v>
                </c:pt>
                <c:pt idx="1291">
                  <c:v>10</c:v>
                </c:pt>
                <c:pt idx="1292">
                  <c:v>15</c:v>
                </c:pt>
                <c:pt idx="1293">
                  <c:v>15</c:v>
                </c:pt>
                <c:pt idx="1294">
                  <c:v>219</c:v>
                </c:pt>
                <c:pt idx="1295">
                  <c:v>5</c:v>
                </c:pt>
                <c:pt idx="1296">
                  <c:v>121</c:v>
                </c:pt>
                <c:pt idx="1297">
                  <c:v>9</c:v>
                </c:pt>
                <c:pt idx="1298">
                  <c:v>47</c:v>
                </c:pt>
                <c:pt idx="1299">
                  <c:v>104</c:v>
                </c:pt>
                <c:pt idx="1300">
                  <c:v>127</c:v>
                </c:pt>
                <c:pt idx="1301">
                  <c:v>84</c:v>
                </c:pt>
                <c:pt idx="1302">
                  <c:v>83</c:v>
                </c:pt>
                <c:pt idx="1303">
                  <c:v>312</c:v>
                </c:pt>
                <c:pt idx="1304">
                  <c:v>111</c:v>
                </c:pt>
                <c:pt idx="1305">
                  <c:v>4</c:v>
                </c:pt>
                <c:pt idx="1306">
                  <c:v>28</c:v>
                </c:pt>
                <c:pt idx="1307">
                  <c:v>208</c:v>
                </c:pt>
                <c:pt idx="1308">
                  <c:v>159</c:v>
                </c:pt>
                <c:pt idx="1309">
                  <c:v>18</c:v>
                </c:pt>
                <c:pt idx="1310">
                  <c:v>25</c:v>
                </c:pt>
                <c:pt idx="1311">
                  <c:v>41</c:v>
                </c:pt>
                <c:pt idx="1312">
                  <c:v>171</c:v>
                </c:pt>
                <c:pt idx="1313">
                  <c:v>39</c:v>
                </c:pt>
                <c:pt idx="1314">
                  <c:v>2</c:v>
                </c:pt>
                <c:pt idx="1315">
                  <c:v>5</c:v>
                </c:pt>
                <c:pt idx="1316">
                  <c:v>31</c:v>
                </c:pt>
                <c:pt idx="1317">
                  <c:v>48</c:v>
                </c:pt>
                <c:pt idx="1318">
                  <c:v>50</c:v>
                </c:pt>
                <c:pt idx="1319">
                  <c:v>30</c:v>
                </c:pt>
                <c:pt idx="1320">
                  <c:v>53</c:v>
                </c:pt>
                <c:pt idx="1321">
                  <c:v>13</c:v>
                </c:pt>
                <c:pt idx="1322">
                  <c:v>6</c:v>
                </c:pt>
                <c:pt idx="1323">
                  <c:v>23</c:v>
                </c:pt>
                <c:pt idx="1324">
                  <c:v>45</c:v>
                </c:pt>
                <c:pt idx="1325">
                  <c:v>75</c:v>
                </c:pt>
                <c:pt idx="1326">
                  <c:v>36</c:v>
                </c:pt>
                <c:pt idx="1327">
                  <c:v>22</c:v>
                </c:pt>
                <c:pt idx="1328">
                  <c:v>51</c:v>
                </c:pt>
                <c:pt idx="1329">
                  <c:v>66</c:v>
                </c:pt>
                <c:pt idx="1330">
                  <c:v>105</c:v>
                </c:pt>
                <c:pt idx="1331">
                  <c:v>633</c:v>
                </c:pt>
                <c:pt idx="1332">
                  <c:v>4</c:v>
                </c:pt>
                <c:pt idx="1333">
                  <c:v>4</c:v>
                </c:pt>
                <c:pt idx="1334">
                  <c:v>4</c:v>
                </c:pt>
                <c:pt idx="1335">
                  <c:v>4</c:v>
                </c:pt>
                <c:pt idx="1336">
                  <c:v>34</c:v>
                </c:pt>
                <c:pt idx="1337">
                  <c:v>5</c:v>
                </c:pt>
                <c:pt idx="1338">
                  <c:v>599</c:v>
                </c:pt>
                <c:pt idx="1339">
                  <c:v>98</c:v>
                </c:pt>
                <c:pt idx="1340">
                  <c:v>31</c:v>
                </c:pt>
                <c:pt idx="1341">
                  <c:v>8</c:v>
                </c:pt>
                <c:pt idx="1342">
                  <c:v>48</c:v>
                </c:pt>
                <c:pt idx="1343">
                  <c:v>718</c:v>
                </c:pt>
                <c:pt idx="1344">
                  <c:v>2</c:v>
                </c:pt>
                <c:pt idx="1345">
                  <c:v>32</c:v>
                </c:pt>
                <c:pt idx="1346">
                  <c:v>102</c:v>
                </c:pt>
                <c:pt idx="1347">
                  <c:v>106</c:v>
                </c:pt>
                <c:pt idx="1348">
                  <c:v>41</c:v>
                </c:pt>
                <c:pt idx="1349">
                  <c:v>92</c:v>
                </c:pt>
                <c:pt idx="1350">
                  <c:v>234</c:v>
                </c:pt>
                <c:pt idx="1351">
                  <c:v>389</c:v>
                </c:pt>
                <c:pt idx="1352">
                  <c:v>127</c:v>
                </c:pt>
                <c:pt idx="1353">
                  <c:v>313</c:v>
                </c:pt>
                <c:pt idx="1354">
                  <c:v>415</c:v>
                </c:pt>
                <c:pt idx="1355">
                  <c:v>4</c:v>
                </c:pt>
                <c:pt idx="1356">
                  <c:v>4</c:v>
                </c:pt>
                <c:pt idx="1357">
                  <c:v>606</c:v>
                </c:pt>
                <c:pt idx="1358">
                  <c:v>7</c:v>
                </c:pt>
                <c:pt idx="1359">
                  <c:v>10</c:v>
                </c:pt>
                <c:pt idx="1360">
                  <c:v>10</c:v>
                </c:pt>
                <c:pt idx="1361">
                  <c:v>62</c:v>
                </c:pt>
                <c:pt idx="1362">
                  <c:v>28</c:v>
                </c:pt>
                <c:pt idx="1363">
                  <c:v>93</c:v>
                </c:pt>
                <c:pt idx="1364">
                  <c:v>75</c:v>
                </c:pt>
                <c:pt idx="1365">
                  <c:v>98</c:v>
                </c:pt>
                <c:pt idx="1366">
                  <c:v>67</c:v>
                </c:pt>
                <c:pt idx="1367">
                  <c:v>101</c:v>
                </c:pt>
                <c:pt idx="1368">
                  <c:v>24</c:v>
                </c:pt>
                <c:pt idx="1369">
                  <c:v>24</c:v>
                </c:pt>
                <c:pt idx="1370">
                  <c:v>111</c:v>
                </c:pt>
                <c:pt idx="1371">
                  <c:v>6</c:v>
                </c:pt>
                <c:pt idx="1372">
                  <c:v>18</c:v>
                </c:pt>
                <c:pt idx="1373">
                  <c:v>27</c:v>
                </c:pt>
                <c:pt idx="1374">
                  <c:v>33</c:v>
                </c:pt>
                <c:pt idx="1375">
                  <c:v>5</c:v>
                </c:pt>
                <c:pt idx="1376">
                  <c:v>4</c:v>
                </c:pt>
                <c:pt idx="1377">
                  <c:v>77</c:v>
                </c:pt>
                <c:pt idx="1378">
                  <c:v>39</c:v>
                </c:pt>
                <c:pt idx="1379">
                  <c:v>51</c:v>
                </c:pt>
                <c:pt idx="1380">
                  <c:v>52</c:v>
                </c:pt>
                <c:pt idx="1381">
                  <c:v>111</c:v>
                </c:pt>
                <c:pt idx="1382">
                  <c:v>13</c:v>
                </c:pt>
                <c:pt idx="1383">
                  <c:v>20</c:v>
                </c:pt>
                <c:pt idx="1384">
                  <c:v>30</c:v>
                </c:pt>
                <c:pt idx="1385">
                  <c:v>29</c:v>
                </c:pt>
                <c:pt idx="1386">
                  <c:v>37</c:v>
                </c:pt>
                <c:pt idx="1387">
                  <c:v>39</c:v>
                </c:pt>
                <c:pt idx="1388">
                  <c:v>40</c:v>
                </c:pt>
                <c:pt idx="1389">
                  <c:v>81</c:v>
                </c:pt>
                <c:pt idx="1390">
                  <c:v>90</c:v>
                </c:pt>
                <c:pt idx="1391">
                  <c:v>91</c:v>
                </c:pt>
                <c:pt idx="1392">
                  <c:v>109</c:v>
                </c:pt>
                <c:pt idx="1393">
                  <c:v>218</c:v>
                </c:pt>
                <c:pt idx="1394">
                  <c:v>231</c:v>
                </c:pt>
                <c:pt idx="1395">
                  <c:v>258</c:v>
                </c:pt>
                <c:pt idx="1396">
                  <c:v>20</c:v>
                </c:pt>
                <c:pt idx="1397">
                  <c:v>4</c:v>
                </c:pt>
                <c:pt idx="1398">
                  <c:v>14</c:v>
                </c:pt>
                <c:pt idx="1399">
                  <c:v>31</c:v>
                </c:pt>
                <c:pt idx="1400">
                  <c:v>12</c:v>
                </c:pt>
                <c:pt idx="1401">
                  <c:v>36</c:v>
                </c:pt>
                <c:pt idx="1402">
                  <c:v>27</c:v>
                </c:pt>
                <c:pt idx="1403">
                  <c:v>50</c:v>
                </c:pt>
                <c:pt idx="1404">
                  <c:v>48</c:v>
                </c:pt>
                <c:pt idx="1405">
                  <c:v>54</c:v>
                </c:pt>
                <c:pt idx="1406">
                  <c:v>57</c:v>
                </c:pt>
                <c:pt idx="1407">
                  <c:v>74</c:v>
                </c:pt>
                <c:pt idx="1408">
                  <c:v>35</c:v>
                </c:pt>
                <c:pt idx="1409">
                  <c:v>96</c:v>
                </c:pt>
                <c:pt idx="1410">
                  <c:v>97</c:v>
                </c:pt>
                <c:pt idx="1411">
                  <c:v>220</c:v>
                </c:pt>
                <c:pt idx="1412">
                  <c:v>266</c:v>
                </c:pt>
                <c:pt idx="1413">
                  <c:v>24</c:v>
                </c:pt>
                <c:pt idx="1414">
                  <c:v>19</c:v>
                </c:pt>
                <c:pt idx="1415">
                  <c:v>13</c:v>
                </c:pt>
                <c:pt idx="1416">
                  <c:v>71</c:v>
                </c:pt>
                <c:pt idx="1417">
                  <c:v>38</c:v>
                </c:pt>
                <c:pt idx="1418">
                  <c:v>61</c:v>
                </c:pt>
                <c:pt idx="1419">
                  <c:v>12</c:v>
                </c:pt>
                <c:pt idx="1420">
                  <c:v>122</c:v>
                </c:pt>
                <c:pt idx="1421">
                  <c:v>3</c:v>
                </c:pt>
                <c:pt idx="1422">
                  <c:v>3</c:v>
                </c:pt>
                <c:pt idx="1423">
                  <c:v>21</c:v>
                </c:pt>
                <c:pt idx="1424">
                  <c:v>61</c:v>
                </c:pt>
                <c:pt idx="1425">
                  <c:v>34</c:v>
                </c:pt>
                <c:pt idx="1426">
                  <c:v>38</c:v>
                </c:pt>
                <c:pt idx="1427">
                  <c:v>69</c:v>
                </c:pt>
                <c:pt idx="1428">
                  <c:v>43</c:v>
                </c:pt>
                <c:pt idx="1429">
                  <c:v>72</c:v>
                </c:pt>
                <c:pt idx="1430">
                  <c:v>32</c:v>
                </c:pt>
                <c:pt idx="1431">
                  <c:v>88</c:v>
                </c:pt>
                <c:pt idx="1432">
                  <c:v>81</c:v>
                </c:pt>
                <c:pt idx="1433">
                  <c:v>119</c:v>
                </c:pt>
                <c:pt idx="1434">
                  <c:v>4</c:v>
                </c:pt>
                <c:pt idx="1435">
                  <c:v>78</c:v>
                </c:pt>
                <c:pt idx="1436">
                  <c:v>124</c:v>
                </c:pt>
                <c:pt idx="1437">
                  <c:v>7</c:v>
                </c:pt>
                <c:pt idx="1438">
                  <c:v>370</c:v>
                </c:pt>
                <c:pt idx="1439">
                  <c:v>449</c:v>
                </c:pt>
                <c:pt idx="1440">
                  <c:v>58</c:v>
                </c:pt>
                <c:pt idx="1441">
                  <c:v>9</c:v>
                </c:pt>
                <c:pt idx="1442">
                  <c:v>9</c:v>
                </c:pt>
                <c:pt idx="1443">
                  <c:v>29</c:v>
                </c:pt>
                <c:pt idx="1444">
                  <c:v>15</c:v>
                </c:pt>
                <c:pt idx="1445">
                  <c:v>53</c:v>
                </c:pt>
                <c:pt idx="1446">
                  <c:v>52</c:v>
                </c:pt>
                <c:pt idx="1447">
                  <c:v>38</c:v>
                </c:pt>
                <c:pt idx="1448">
                  <c:v>38</c:v>
                </c:pt>
                <c:pt idx="1449">
                  <c:v>26</c:v>
                </c:pt>
                <c:pt idx="1450">
                  <c:v>73</c:v>
                </c:pt>
                <c:pt idx="1451">
                  <c:v>73</c:v>
                </c:pt>
                <c:pt idx="1452">
                  <c:v>51</c:v>
                </c:pt>
                <c:pt idx="1453">
                  <c:v>63</c:v>
                </c:pt>
                <c:pt idx="1454">
                  <c:v>49</c:v>
                </c:pt>
                <c:pt idx="1455">
                  <c:v>23</c:v>
                </c:pt>
                <c:pt idx="1456">
                  <c:v>40</c:v>
                </c:pt>
                <c:pt idx="1457">
                  <c:v>100</c:v>
                </c:pt>
                <c:pt idx="1458">
                  <c:v>6</c:v>
                </c:pt>
                <c:pt idx="1459">
                  <c:v>41</c:v>
                </c:pt>
                <c:pt idx="1460">
                  <c:v>31</c:v>
                </c:pt>
                <c:pt idx="1461">
                  <c:v>30</c:v>
                </c:pt>
                <c:pt idx="1462">
                  <c:v>46</c:v>
                </c:pt>
                <c:pt idx="1463">
                  <c:v>4</c:v>
                </c:pt>
                <c:pt idx="1464">
                  <c:v>64</c:v>
                </c:pt>
                <c:pt idx="1465">
                  <c:v>103</c:v>
                </c:pt>
                <c:pt idx="1466">
                  <c:v>125</c:v>
                </c:pt>
                <c:pt idx="1467">
                  <c:v>155</c:v>
                </c:pt>
                <c:pt idx="1468">
                  <c:v>5</c:v>
                </c:pt>
                <c:pt idx="1469">
                  <c:v>107</c:v>
                </c:pt>
                <c:pt idx="1470">
                  <c:v>51</c:v>
                </c:pt>
                <c:pt idx="1471">
                  <c:v>51</c:v>
                </c:pt>
                <c:pt idx="1472">
                  <c:v>47</c:v>
                </c:pt>
                <c:pt idx="1473">
                  <c:v>38</c:v>
                </c:pt>
                <c:pt idx="1474">
                  <c:v>29</c:v>
                </c:pt>
                <c:pt idx="1475">
                  <c:v>40</c:v>
                </c:pt>
                <c:pt idx="1476">
                  <c:v>84</c:v>
                </c:pt>
                <c:pt idx="1477">
                  <c:v>99</c:v>
                </c:pt>
                <c:pt idx="1478">
                  <c:v>163</c:v>
                </c:pt>
                <c:pt idx="1479">
                  <c:v>225</c:v>
                </c:pt>
                <c:pt idx="1480">
                  <c:v>253</c:v>
                </c:pt>
                <c:pt idx="1481">
                  <c:v>29</c:v>
                </c:pt>
                <c:pt idx="1482">
                  <c:v>3</c:v>
                </c:pt>
                <c:pt idx="1483">
                  <c:v>15</c:v>
                </c:pt>
                <c:pt idx="1484">
                  <c:v>44</c:v>
                </c:pt>
                <c:pt idx="1485">
                  <c:v>17</c:v>
                </c:pt>
                <c:pt idx="1486">
                  <c:v>17</c:v>
                </c:pt>
                <c:pt idx="1487">
                  <c:v>37</c:v>
                </c:pt>
                <c:pt idx="1488">
                  <c:v>27</c:v>
                </c:pt>
                <c:pt idx="1489">
                  <c:v>128</c:v>
                </c:pt>
                <c:pt idx="1490">
                  <c:v>73</c:v>
                </c:pt>
                <c:pt idx="1491">
                  <c:v>130</c:v>
                </c:pt>
                <c:pt idx="1492">
                  <c:v>18</c:v>
                </c:pt>
                <c:pt idx="1493">
                  <c:v>98</c:v>
                </c:pt>
                <c:pt idx="1494">
                  <c:v>135</c:v>
                </c:pt>
                <c:pt idx="1495">
                  <c:v>4</c:v>
                </c:pt>
                <c:pt idx="1496">
                  <c:v>10</c:v>
                </c:pt>
                <c:pt idx="1497">
                  <c:v>113</c:v>
                </c:pt>
                <c:pt idx="1498">
                  <c:v>67</c:v>
                </c:pt>
                <c:pt idx="1499">
                  <c:v>123</c:v>
                </c:pt>
                <c:pt idx="1500">
                  <c:v>167</c:v>
                </c:pt>
                <c:pt idx="1501">
                  <c:v>230</c:v>
                </c:pt>
                <c:pt idx="1502">
                  <c:v>2</c:v>
                </c:pt>
                <c:pt idx="1503">
                  <c:v>3</c:v>
                </c:pt>
                <c:pt idx="1504">
                  <c:v>10</c:v>
                </c:pt>
                <c:pt idx="1505">
                  <c:v>10</c:v>
                </c:pt>
                <c:pt idx="1506">
                  <c:v>12</c:v>
                </c:pt>
                <c:pt idx="1507">
                  <c:v>14</c:v>
                </c:pt>
                <c:pt idx="1508">
                  <c:v>20</c:v>
                </c:pt>
                <c:pt idx="1509">
                  <c:v>20</c:v>
                </c:pt>
                <c:pt idx="1510">
                  <c:v>29</c:v>
                </c:pt>
                <c:pt idx="1511">
                  <c:v>30</c:v>
                </c:pt>
                <c:pt idx="1512">
                  <c:v>34</c:v>
                </c:pt>
                <c:pt idx="1513">
                  <c:v>45</c:v>
                </c:pt>
                <c:pt idx="1514">
                  <c:v>42</c:v>
                </c:pt>
                <c:pt idx="1515">
                  <c:v>49</c:v>
                </c:pt>
                <c:pt idx="1516">
                  <c:v>92</c:v>
                </c:pt>
                <c:pt idx="1517">
                  <c:v>64</c:v>
                </c:pt>
                <c:pt idx="1518">
                  <c:v>67</c:v>
                </c:pt>
                <c:pt idx="1519">
                  <c:v>88</c:v>
                </c:pt>
                <c:pt idx="1520">
                  <c:v>117</c:v>
                </c:pt>
                <c:pt idx="1521">
                  <c:v>13</c:v>
                </c:pt>
                <c:pt idx="1522">
                  <c:v>171</c:v>
                </c:pt>
                <c:pt idx="1523">
                  <c:v>22</c:v>
                </c:pt>
                <c:pt idx="1524">
                  <c:v>180</c:v>
                </c:pt>
                <c:pt idx="1525">
                  <c:v>251</c:v>
                </c:pt>
                <c:pt idx="1526">
                  <c:v>4</c:v>
                </c:pt>
                <c:pt idx="1527">
                  <c:v>39</c:v>
                </c:pt>
                <c:pt idx="1528">
                  <c:v>40</c:v>
                </c:pt>
                <c:pt idx="1529">
                  <c:v>40</c:v>
                </c:pt>
                <c:pt idx="1530">
                  <c:v>35</c:v>
                </c:pt>
                <c:pt idx="1531">
                  <c:v>16</c:v>
                </c:pt>
                <c:pt idx="1532">
                  <c:v>85</c:v>
                </c:pt>
                <c:pt idx="1533">
                  <c:v>14</c:v>
                </c:pt>
                <c:pt idx="1534">
                  <c:v>110</c:v>
                </c:pt>
                <c:pt idx="1535">
                  <c:v>75</c:v>
                </c:pt>
                <c:pt idx="1536">
                  <c:v>217</c:v>
                </c:pt>
                <c:pt idx="1537">
                  <c:v>61</c:v>
                </c:pt>
                <c:pt idx="1538">
                  <c:v>61</c:v>
                </c:pt>
                <c:pt idx="1539">
                  <c:v>25</c:v>
                </c:pt>
                <c:pt idx="1540">
                  <c:v>4</c:v>
                </c:pt>
                <c:pt idx="1541">
                  <c:v>4</c:v>
                </c:pt>
                <c:pt idx="1542">
                  <c:v>4</c:v>
                </c:pt>
                <c:pt idx="1543">
                  <c:v>4</c:v>
                </c:pt>
                <c:pt idx="1544">
                  <c:v>4</c:v>
                </c:pt>
                <c:pt idx="1545">
                  <c:v>4</c:v>
                </c:pt>
                <c:pt idx="1546">
                  <c:v>6</c:v>
                </c:pt>
                <c:pt idx="1547">
                  <c:v>63</c:v>
                </c:pt>
                <c:pt idx="1548">
                  <c:v>34</c:v>
                </c:pt>
                <c:pt idx="1549">
                  <c:v>54</c:v>
                </c:pt>
                <c:pt idx="1550">
                  <c:v>113</c:v>
                </c:pt>
                <c:pt idx="1551">
                  <c:v>68</c:v>
                </c:pt>
                <c:pt idx="1552">
                  <c:v>9</c:v>
                </c:pt>
                <c:pt idx="1553">
                  <c:v>9</c:v>
                </c:pt>
                <c:pt idx="1554">
                  <c:v>119</c:v>
                </c:pt>
                <c:pt idx="1555">
                  <c:v>55</c:v>
                </c:pt>
                <c:pt idx="1556">
                  <c:v>124</c:v>
                </c:pt>
                <c:pt idx="1557">
                  <c:v>20</c:v>
                </c:pt>
                <c:pt idx="1558">
                  <c:v>107</c:v>
                </c:pt>
                <c:pt idx="1559">
                  <c:v>112</c:v>
                </c:pt>
                <c:pt idx="1560">
                  <c:v>160</c:v>
                </c:pt>
                <c:pt idx="1561">
                  <c:v>30</c:v>
                </c:pt>
                <c:pt idx="1562">
                  <c:v>114</c:v>
                </c:pt>
                <c:pt idx="1563">
                  <c:v>189</c:v>
                </c:pt>
                <c:pt idx="1564">
                  <c:v>28</c:v>
                </c:pt>
                <c:pt idx="1565">
                  <c:v>349</c:v>
                </c:pt>
                <c:pt idx="1566">
                  <c:v>353</c:v>
                </c:pt>
                <c:pt idx="1567">
                  <c:v>41</c:v>
                </c:pt>
                <c:pt idx="1568">
                  <c:v>318</c:v>
                </c:pt>
                <c:pt idx="1569">
                  <c:v>88</c:v>
                </c:pt>
                <c:pt idx="1570">
                  <c:v>400</c:v>
                </c:pt>
                <c:pt idx="1571">
                  <c:v>61</c:v>
                </c:pt>
                <c:pt idx="1572">
                  <c:v>4</c:v>
                </c:pt>
                <c:pt idx="1573">
                  <c:v>156</c:v>
                </c:pt>
                <c:pt idx="1574">
                  <c:v>416</c:v>
                </c:pt>
                <c:pt idx="1575">
                  <c:v>469</c:v>
                </c:pt>
                <c:pt idx="1576">
                  <c:v>6</c:v>
                </c:pt>
                <c:pt idx="1577">
                  <c:v>40</c:v>
                </c:pt>
                <c:pt idx="1578">
                  <c:v>13</c:v>
                </c:pt>
                <c:pt idx="1579">
                  <c:v>21</c:v>
                </c:pt>
                <c:pt idx="1580">
                  <c:v>84</c:v>
                </c:pt>
                <c:pt idx="1581">
                  <c:v>48</c:v>
                </c:pt>
                <c:pt idx="1582">
                  <c:v>239</c:v>
                </c:pt>
                <c:pt idx="1583">
                  <c:v>6</c:v>
                </c:pt>
                <c:pt idx="1584">
                  <c:v>6</c:v>
                </c:pt>
                <c:pt idx="1585">
                  <c:v>4</c:v>
                </c:pt>
                <c:pt idx="1586">
                  <c:v>348</c:v>
                </c:pt>
                <c:pt idx="1587">
                  <c:v>442</c:v>
                </c:pt>
                <c:pt idx="1588">
                  <c:v>17</c:v>
                </c:pt>
                <c:pt idx="1589">
                  <c:v>33</c:v>
                </c:pt>
                <c:pt idx="1590">
                  <c:v>4</c:v>
                </c:pt>
                <c:pt idx="1591">
                  <c:v>21</c:v>
                </c:pt>
                <c:pt idx="1592">
                  <c:v>39</c:v>
                </c:pt>
                <c:pt idx="1593">
                  <c:v>59</c:v>
                </c:pt>
                <c:pt idx="1594">
                  <c:v>42</c:v>
                </c:pt>
                <c:pt idx="1595">
                  <c:v>28</c:v>
                </c:pt>
                <c:pt idx="1596">
                  <c:v>46</c:v>
                </c:pt>
                <c:pt idx="1597">
                  <c:v>81</c:v>
                </c:pt>
                <c:pt idx="1598">
                  <c:v>77</c:v>
                </c:pt>
                <c:pt idx="1599">
                  <c:v>70</c:v>
                </c:pt>
                <c:pt idx="1600">
                  <c:v>90</c:v>
                </c:pt>
                <c:pt idx="1601">
                  <c:v>54</c:v>
                </c:pt>
                <c:pt idx="1602">
                  <c:v>9</c:v>
                </c:pt>
                <c:pt idx="1603">
                  <c:v>67</c:v>
                </c:pt>
                <c:pt idx="1604">
                  <c:v>143</c:v>
                </c:pt>
                <c:pt idx="1605">
                  <c:v>173</c:v>
                </c:pt>
                <c:pt idx="1606">
                  <c:v>177</c:v>
                </c:pt>
                <c:pt idx="1607">
                  <c:v>2</c:v>
                </c:pt>
                <c:pt idx="1608">
                  <c:v>7</c:v>
                </c:pt>
                <c:pt idx="1609">
                  <c:v>5</c:v>
                </c:pt>
                <c:pt idx="1610">
                  <c:v>5</c:v>
                </c:pt>
                <c:pt idx="1611">
                  <c:v>5</c:v>
                </c:pt>
                <c:pt idx="1612">
                  <c:v>98</c:v>
                </c:pt>
                <c:pt idx="1613">
                  <c:v>30</c:v>
                </c:pt>
                <c:pt idx="1614">
                  <c:v>49</c:v>
                </c:pt>
                <c:pt idx="1615">
                  <c:v>46</c:v>
                </c:pt>
                <c:pt idx="1616">
                  <c:v>4</c:v>
                </c:pt>
                <c:pt idx="1617">
                  <c:v>103</c:v>
                </c:pt>
                <c:pt idx="1618">
                  <c:v>116</c:v>
                </c:pt>
                <c:pt idx="1619">
                  <c:v>52</c:v>
                </c:pt>
                <c:pt idx="1620">
                  <c:v>10</c:v>
                </c:pt>
                <c:pt idx="1621">
                  <c:v>225</c:v>
                </c:pt>
                <c:pt idx="1622">
                  <c:v>169</c:v>
                </c:pt>
                <c:pt idx="1623">
                  <c:v>209</c:v>
                </c:pt>
                <c:pt idx="1624">
                  <c:v>5</c:v>
                </c:pt>
                <c:pt idx="1625">
                  <c:v>5</c:v>
                </c:pt>
                <c:pt idx="1626">
                  <c:v>9</c:v>
                </c:pt>
                <c:pt idx="1627">
                  <c:v>8</c:v>
                </c:pt>
                <c:pt idx="1628">
                  <c:v>21</c:v>
                </c:pt>
                <c:pt idx="1629">
                  <c:v>54</c:v>
                </c:pt>
                <c:pt idx="1630">
                  <c:v>10</c:v>
                </c:pt>
                <c:pt idx="1631">
                  <c:v>23</c:v>
                </c:pt>
                <c:pt idx="1632">
                  <c:v>27</c:v>
                </c:pt>
                <c:pt idx="1633">
                  <c:v>27</c:v>
                </c:pt>
                <c:pt idx="1634">
                  <c:v>102</c:v>
                </c:pt>
                <c:pt idx="1635">
                  <c:v>119</c:v>
                </c:pt>
                <c:pt idx="1636">
                  <c:v>52</c:v>
                </c:pt>
                <c:pt idx="1637">
                  <c:v>160</c:v>
                </c:pt>
                <c:pt idx="1638">
                  <c:v>32</c:v>
                </c:pt>
                <c:pt idx="1639">
                  <c:v>13</c:v>
                </c:pt>
                <c:pt idx="1640">
                  <c:v>89</c:v>
                </c:pt>
                <c:pt idx="1641">
                  <c:v>108</c:v>
                </c:pt>
                <c:pt idx="1642">
                  <c:v>108</c:v>
                </c:pt>
                <c:pt idx="1643">
                  <c:v>69</c:v>
                </c:pt>
                <c:pt idx="1644">
                  <c:v>79</c:v>
                </c:pt>
                <c:pt idx="1645">
                  <c:v>283</c:v>
                </c:pt>
                <c:pt idx="1646">
                  <c:v>94</c:v>
                </c:pt>
                <c:pt idx="1647">
                  <c:v>33</c:v>
                </c:pt>
                <c:pt idx="1648">
                  <c:v>4</c:v>
                </c:pt>
                <c:pt idx="1649">
                  <c:v>334</c:v>
                </c:pt>
                <c:pt idx="1650">
                  <c:v>72</c:v>
                </c:pt>
                <c:pt idx="1651">
                  <c:v>47</c:v>
                </c:pt>
                <c:pt idx="1652">
                  <c:v>47</c:v>
                </c:pt>
                <c:pt idx="1653">
                  <c:v>7</c:v>
                </c:pt>
                <c:pt idx="1654">
                  <c:v>43</c:v>
                </c:pt>
                <c:pt idx="1655">
                  <c:v>40</c:v>
                </c:pt>
                <c:pt idx="1656">
                  <c:v>53</c:v>
                </c:pt>
                <c:pt idx="1657">
                  <c:v>9</c:v>
                </c:pt>
                <c:pt idx="1658">
                  <c:v>25</c:v>
                </c:pt>
                <c:pt idx="1659">
                  <c:v>60</c:v>
                </c:pt>
                <c:pt idx="1660">
                  <c:v>12</c:v>
                </c:pt>
                <c:pt idx="1661">
                  <c:v>20</c:v>
                </c:pt>
                <c:pt idx="1662">
                  <c:v>61</c:v>
                </c:pt>
                <c:pt idx="1663">
                  <c:v>95</c:v>
                </c:pt>
                <c:pt idx="1664">
                  <c:v>58</c:v>
                </c:pt>
                <c:pt idx="1665">
                  <c:v>74</c:v>
                </c:pt>
                <c:pt idx="1666">
                  <c:v>4</c:v>
                </c:pt>
                <c:pt idx="1667">
                  <c:v>4</c:v>
                </c:pt>
                <c:pt idx="1668">
                  <c:v>117</c:v>
                </c:pt>
                <c:pt idx="1669">
                  <c:v>139</c:v>
                </c:pt>
                <c:pt idx="1670">
                  <c:v>194</c:v>
                </c:pt>
                <c:pt idx="1671">
                  <c:v>282</c:v>
                </c:pt>
                <c:pt idx="1672">
                  <c:v>286</c:v>
                </c:pt>
                <c:pt idx="1673">
                  <c:v>161</c:v>
                </c:pt>
                <c:pt idx="1674">
                  <c:v>3</c:v>
                </c:pt>
                <c:pt idx="1675">
                  <c:v>64</c:v>
                </c:pt>
                <c:pt idx="1676">
                  <c:v>76</c:v>
                </c:pt>
                <c:pt idx="1677">
                  <c:v>79</c:v>
                </c:pt>
                <c:pt idx="1678">
                  <c:v>92</c:v>
                </c:pt>
                <c:pt idx="1679">
                  <c:v>104</c:v>
                </c:pt>
                <c:pt idx="1680">
                  <c:v>99</c:v>
                </c:pt>
                <c:pt idx="1681">
                  <c:v>20</c:v>
                </c:pt>
                <c:pt idx="1682">
                  <c:v>15</c:v>
                </c:pt>
                <c:pt idx="1683">
                  <c:v>140</c:v>
                </c:pt>
                <c:pt idx="1684">
                  <c:v>32</c:v>
                </c:pt>
                <c:pt idx="1685">
                  <c:v>32</c:v>
                </c:pt>
                <c:pt idx="1686">
                  <c:v>23</c:v>
                </c:pt>
                <c:pt idx="1687">
                  <c:v>150</c:v>
                </c:pt>
                <c:pt idx="1688">
                  <c:v>75</c:v>
                </c:pt>
                <c:pt idx="1689">
                  <c:v>149</c:v>
                </c:pt>
                <c:pt idx="1690">
                  <c:v>11</c:v>
                </c:pt>
                <c:pt idx="1691">
                  <c:v>160</c:v>
                </c:pt>
                <c:pt idx="1692">
                  <c:v>6</c:v>
                </c:pt>
                <c:pt idx="1693">
                  <c:v>48</c:v>
                </c:pt>
                <c:pt idx="1694">
                  <c:v>10</c:v>
                </c:pt>
                <c:pt idx="1695">
                  <c:v>18</c:v>
                </c:pt>
                <c:pt idx="1696">
                  <c:v>89</c:v>
                </c:pt>
                <c:pt idx="1697">
                  <c:v>89</c:v>
                </c:pt>
                <c:pt idx="1698">
                  <c:v>109</c:v>
                </c:pt>
                <c:pt idx="1699">
                  <c:v>40</c:v>
                </c:pt>
                <c:pt idx="1700">
                  <c:v>81</c:v>
                </c:pt>
                <c:pt idx="1701">
                  <c:v>41</c:v>
                </c:pt>
                <c:pt idx="1702">
                  <c:v>45</c:v>
                </c:pt>
                <c:pt idx="1703">
                  <c:v>19</c:v>
                </c:pt>
                <c:pt idx="1704">
                  <c:v>151</c:v>
                </c:pt>
                <c:pt idx="1705">
                  <c:v>58</c:v>
                </c:pt>
                <c:pt idx="1706">
                  <c:v>434</c:v>
                </c:pt>
                <c:pt idx="1707">
                  <c:v>391</c:v>
                </c:pt>
                <c:pt idx="1708">
                  <c:v>49</c:v>
                </c:pt>
                <c:pt idx="1709">
                  <c:v>13</c:v>
                </c:pt>
                <c:pt idx="1710">
                  <c:v>5</c:v>
                </c:pt>
                <c:pt idx="1711">
                  <c:v>21</c:v>
                </c:pt>
                <c:pt idx="1712">
                  <c:v>453</c:v>
                </c:pt>
                <c:pt idx="1713">
                  <c:v>4</c:v>
                </c:pt>
                <c:pt idx="1714">
                  <c:v>4</c:v>
                </c:pt>
                <c:pt idx="1715">
                  <c:v>142</c:v>
                </c:pt>
                <c:pt idx="1716">
                  <c:v>2</c:v>
                </c:pt>
                <c:pt idx="1717">
                  <c:v>2</c:v>
                </c:pt>
                <c:pt idx="1718">
                  <c:v>3</c:v>
                </c:pt>
                <c:pt idx="1719">
                  <c:v>27</c:v>
                </c:pt>
                <c:pt idx="1720">
                  <c:v>108</c:v>
                </c:pt>
                <c:pt idx="1721">
                  <c:v>157</c:v>
                </c:pt>
                <c:pt idx="1722">
                  <c:v>62</c:v>
                </c:pt>
                <c:pt idx="1723">
                  <c:v>12</c:v>
                </c:pt>
                <c:pt idx="1724">
                  <c:v>86</c:v>
                </c:pt>
                <c:pt idx="1725">
                  <c:v>135</c:v>
                </c:pt>
                <c:pt idx="1726">
                  <c:v>87</c:v>
                </c:pt>
                <c:pt idx="1727">
                  <c:v>24</c:v>
                </c:pt>
                <c:pt idx="1728">
                  <c:v>15</c:v>
                </c:pt>
                <c:pt idx="1729">
                  <c:v>26</c:v>
                </c:pt>
                <c:pt idx="1730">
                  <c:v>225</c:v>
                </c:pt>
                <c:pt idx="1731">
                  <c:v>179</c:v>
                </c:pt>
                <c:pt idx="1732">
                  <c:v>174</c:v>
                </c:pt>
                <c:pt idx="1733">
                  <c:v>11</c:v>
                </c:pt>
                <c:pt idx="1734">
                  <c:v>11</c:v>
                </c:pt>
                <c:pt idx="1735">
                  <c:v>4</c:v>
                </c:pt>
                <c:pt idx="1736">
                  <c:v>4</c:v>
                </c:pt>
                <c:pt idx="1737">
                  <c:v>4</c:v>
                </c:pt>
                <c:pt idx="1738">
                  <c:v>23</c:v>
                </c:pt>
                <c:pt idx="1739">
                  <c:v>186</c:v>
                </c:pt>
                <c:pt idx="1740">
                  <c:v>9</c:v>
                </c:pt>
                <c:pt idx="1741">
                  <c:v>67</c:v>
                </c:pt>
                <c:pt idx="1742">
                  <c:v>5</c:v>
                </c:pt>
                <c:pt idx="1743">
                  <c:v>5</c:v>
                </c:pt>
                <c:pt idx="1744">
                  <c:v>12</c:v>
                </c:pt>
                <c:pt idx="1745">
                  <c:v>12</c:v>
                </c:pt>
                <c:pt idx="1746">
                  <c:v>11</c:v>
                </c:pt>
                <c:pt idx="1747">
                  <c:v>182</c:v>
                </c:pt>
                <c:pt idx="1748">
                  <c:v>4</c:v>
                </c:pt>
                <c:pt idx="1749">
                  <c:v>4</c:v>
                </c:pt>
                <c:pt idx="1750">
                  <c:v>4</c:v>
                </c:pt>
                <c:pt idx="1751">
                  <c:v>4</c:v>
                </c:pt>
                <c:pt idx="1752">
                  <c:v>4</c:v>
                </c:pt>
                <c:pt idx="1753">
                  <c:v>222</c:v>
                </c:pt>
                <c:pt idx="1754">
                  <c:v>8</c:v>
                </c:pt>
                <c:pt idx="1755">
                  <c:v>8</c:v>
                </c:pt>
                <c:pt idx="1756">
                  <c:v>6</c:v>
                </c:pt>
                <c:pt idx="1757">
                  <c:v>24</c:v>
                </c:pt>
                <c:pt idx="1758">
                  <c:v>20</c:v>
                </c:pt>
                <c:pt idx="1759">
                  <c:v>20</c:v>
                </c:pt>
                <c:pt idx="1760">
                  <c:v>54</c:v>
                </c:pt>
                <c:pt idx="1761">
                  <c:v>80</c:v>
                </c:pt>
                <c:pt idx="1762">
                  <c:v>110</c:v>
                </c:pt>
                <c:pt idx="1763">
                  <c:v>246</c:v>
                </c:pt>
                <c:pt idx="1764">
                  <c:v>26</c:v>
                </c:pt>
                <c:pt idx="1765">
                  <c:v>33</c:v>
                </c:pt>
                <c:pt idx="1766">
                  <c:v>23</c:v>
                </c:pt>
                <c:pt idx="1767">
                  <c:v>270</c:v>
                </c:pt>
                <c:pt idx="1768">
                  <c:v>22</c:v>
                </c:pt>
                <c:pt idx="1769">
                  <c:v>22</c:v>
                </c:pt>
                <c:pt idx="1770">
                  <c:v>32</c:v>
                </c:pt>
                <c:pt idx="1771">
                  <c:v>25</c:v>
                </c:pt>
                <c:pt idx="1772">
                  <c:v>31</c:v>
                </c:pt>
                <c:pt idx="1773">
                  <c:v>35</c:v>
                </c:pt>
                <c:pt idx="1774">
                  <c:v>38</c:v>
                </c:pt>
                <c:pt idx="1775">
                  <c:v>123</c:v>
                </c:pt>
                <c:pt idx="1776">
                  <c:v>17</c:v>
                </c:pt>
                <c:pt idx="1777">
                  <c:v>8</c:v>
                </c:pt>
                <c:pt idx="1778">
                  <c:v>36</c:v>
                </c:pt>
                <c:pt idx="1779">
                  <c:v>15</c:v>
                </c:pt>
                <c:pt idx="1780">
                  <c:v>15</c:v>
                </c:pt>
                <c:pt idx="1781">
                  <c:v>33</c:v>
                </c:pt>
                <c:pt idx="1782">
                  <c:v>12</c:v>
                </c:pt>
                <c:pt idx="1783">
                  <c:v>32</c:v>
                </c:pt>
                <c:pt idx="1784">
                  <c:v>10</c:v>
                </c:pt>
                <c:pt idx="1785">
                  <c:v>25</c:v>
                </c:pt>
                <c:pt idx="1786">
                  <c:v>47</c:v>
                </c:pt>
                <c:pt idx="1787">
                  <c:v>47</c:v>
                </c:pt>
                <c:pt idx="1788">
                  <c:v>43</c:v>
                </c:pt>
                <c:pt idx="1789">
                  <c:v>43</c:v>
                </c:pt>
                <c:pt idx="1790">
                  <c:v>39</c:v>
                </c:pt>
                <c:pt idx="1791">
                  <c:v>35</c:v>
                </c:pt>
                <c:pt idx="1792">
                  <c:v>35</c:v>
                </c:pt>
                <c:pt idx="1793">
                  <c:v>45</c:v>
                </c:pt>
                <c:pt idx="1794">
                  <c:v>26</c:v>
                </c:pt>
                <c:pt idx="1795">
                  <c:v>4</c:v>
                </c:pt>
                <c:pt idx="1796">
                  <c:v>4</c:v>
                </c:pt>
                <c:pt idx="1797">
                  <c:v>5</c:v>
                </c:pt>
                <c:pt idx="1798">
                  <c:v>12</c:v>
                </c:pt>
                <c:pt idx="1799">
                  <c:v>66</c:v>
                </c:pt>
                <c:pt idx="1800">
                  <c:v>82</c:v>
                </c:pt>
                <c:pt idx="1801">
                  <c:v>89</c:v>
                </c:pt>
                <c:pt idx="1802">
                  <c:v>142</c:v>
                </c:pt>
                <c:pt idx="1803">
                  <c:v>50</c:v>
                </c:pt>
                <c:pt idx="1804">
                  <c:v>9</c:v>
                </c:pt>
                <c:pt idx="1805">
                  <c:v>9</c:v>
                </c:pt>
                <c:pt idx="1806">
                  <c:v>3</c:v>
                </c:pt>
                <c:pt idx="1807">
                  <c:v>31</c:v>
                </c:pt>
                <c:pt idx="1808">
                  <c:v>32</c:v>
                </c:pt>
                <c:pt idx="1809">
                  <c:v>80</c:v>
                </c:pt>
                <c:pt idx="1810">
                  <c:v>27</c:v>
                </c:pt>
                <c:pt idx="1811">
                  <c:v>27</c:v>
                </c:pt>
                <c:pt idx="1812">
                  <c:v>4</c:v>
                </c:pt>
                <c:pt idx="1813">
                  <c:v>4</c:v>
                </c:pt>
                <c:pt idx="1814">
                  <c:v>286</c:v>
                </c:pt>
                <c:pt idx="1815">
                  <c:v>351</c:v>
                </c:pt>
                <c:pt idx="1816">
                  <c:v>38</c:v>
                </c:pt>
                <c:pt idx="1817">
                  <c:v>64</c:v>
                </c:pt>
                <c:pt idx="1818">
                  <c:v>8</c:v>
                </c:pt>
                <c:pt idx="1819">
                  <c:v>13</c:v>
                </c:pt>
                <c:pt idx="1820">
                  <c:v>368</c:v>
                </c:pt>
                <c:pt idx="1821">
                  <c:v>592</c:v>
                </c:pt>
                <c:pt idx="1822">
                  <c:v>5</c:v>
                </c:pt>
                <c:pt idx="1823">
                  <c:v>5</c:v>
                </c:pt>
                <c:pt idx="1824">
                  <c:v>183</c:v>
                </c:pt>
                <c:pt idx="1825">
                  <c:v>7</c:v>
                </c:pt>
                <c:pt idx="1826">
                  <c:v>33</c:v>
                </c:pt>
                <c:pt idx="1827">
                  <c:v>18</c:v>
                </c:pt>
                <c:pt idx="1828">
                  <c:v>34</c:v>
                </c:pt>
                <c:pt idx="1829">
                  <c:v>52</c:v>
                </c:pt>
                <c:pt idx="1830">
                  <c:v>42</c:v>
                </c:pt>
                <c:pt idx="1831">
                  <c:v>53</c:v>
                </c:pt>
                <c:pt idx="1832">
                  <c:v>39</c:v>
                </c:pt>
                <c:pt idx="1833">
                  <c:v>76</c:v>
                </c:pt>
                <c:pt idx="1834">
                  <c:v>81</c:v>
                </c:pt>
                <c:pt idx="1835">
                  <c:v>311</c:v>
                </c:pt>
                <c:pt idx="1836">
                  <c:v>354</c:v>
                </c:pt>
                <c:pt idx="1837">
                  <c:v>8</c:v>
                </c:pt>
                <c:pt idx="1838">
                  <c:v>4</c:v>
                </c:pt>
                <c:pt idx="1839">
                  <c:v>4</c:v>
                </c:pt>
                <c:pt idx="1840">
                  <c:v>407</c:v>
                </c:pt>
                <c:pt idx="1841">
                  <c:v>374</c:v>
                </c:pt>
                <c:pt idx="1842">
                  <c:v>88</c:v>
                </c:pt>
                <c:pt idx="1843">
                  <c:v>13</c:v>
                </c:pt>
                <c:pt idx="1844">
                  <c:v>17</c:v>
                </c:pt>
                <c:pt idx="1845">
                  <c:v>66</c:v>
                </c:pt>
                <c:pt idx="1846">
                  <c:v>393</c:v>
                </c:pt>
                <c:pt idx="1847">
                  <c:v>17</c:v>
                </c:pt>
                <c:pt idx="1848">
                  <c:v>31</c:v>
                </c:pt>
                <c:pt idx="1849">
                  <c:v>104</c:v>
                </c:pt>
                <c:pt idx="1850">
                  <c:v>16</c:v>
                </c:pt>
                <c:pt idx="1851">
                  <c:v>28</c:v>
                </c:pt>
                <c:pt idx="1852">
                  <c:v>19</c:v>
                </c:pt>
                <c:pt idx="1853">
                  <c:v>61</c:v>
                </c:pt>
                <c:pt idx="1854">
                  <c:v>110</c:v>
                </c:pt>
                <c:pt idx="1855">
                  <c:v>9</c:v>
                </c:pt>
                <c:pt idx="1856">
                  <c:v>117</c:v>
                </c:pt>
                <c:pt idx="1857">
                  <c:v>27</c:v>
                </c:pt>
                <c:pt idx="1858">
                  <c:v>35</c:v>
                </c:pt>
                <c:pt idx="1859">
                  <c:v>34</c:v>
                </c:pt>
                <c:pt idx="1860">
                  <c:v>33</c:v>
                </c:pt>
                <c:pt idx="1861">
                  <c:v>111</c:v>
                </c:pt>
                <c:pt idx="1862">
                  <c:v>9</c:v>
                </c:pt>
                <c:pt idx="1863">
                  <c:v>31</c:v>
                </c:pt>
                <c:pt idx="1864">
                  <c:v>121</c:v>
                </c:pt>
                <c:pt idx="1865">
                  <c:v>39</c:v>
                </c:pt>
                <c:pt idx="1866">
                  <c:v>70</c:v>
                </c:pt>
                <c:pt idx="1867">
                  <c:v>73</c:v>
                </c:pt>
                <c:pt idx="1868">
                  <c:v>678</c:v>
                </c:pt>
                <c:pt idx="1869">
                  <c:v>4</c:v>
                </c:pt>
                <c:pt idx="1870">
                  <c:v>5</c:v>
                </c:pt>
                <c:pt idx="1871">
                  <c:v>33</c:v>
                </c:pt>
                <c:pt idx="1872">
                  <c:v>33</c:v>
                </c:pt>
                <c:pt idx="1873">
                  <c:v>5</c:v>
                </c:pt>
                <c:pt idx="1874">
                  <c:v>72</c:v>
                </c:pt>
                <c:pt idx="1875">
                  <c:v>56</c:v>
                </c:pt>
                <c:pt idx="1876">
                  <c:v>69</c:v>
                </c:pt>
                <c:pt idx="1877">
                  <c:v>5</c:v>
                </c:pt>
                <c:pt idx="1878">
                  <c:v>22</c:v>
                </c:pt>
                <c:pt idx="1879">
                  <c:v>8</c:v>
                </c:pt>
                <c:pt idx="1880">
                  <c:v>61</c:v>
                </c:pt>
                <c:pt idx="1881">
                  <c:v>11</c:v>
                </c:pt>
                <c:pt idx="1882">
                  <c:v>6</c:v>
                </c:pt>
                <c:pt idx="1883">
                  <c:v>32</c:v>
                </c:pt>
                <c:pt idx="1884">
                  <c:v>79</c:v>
                </c:pt>
                <c:pt idx="1885">
                  <c:v>211</c:v>
                </c:pt>
                <c:pt idx="1886">
                  <c:v>208</c:v>
                </c:pt>
                <c:pt idx="1887">
                  <c:v>74</c:v>
                </c:pt>
                <c:pt idx="1888">
                  <c:v>83</c:v>
                </c:pt>
                <c:pt idx="1889">
                  <c:v>15</c:v>
                </c:pt>
                <c:pt idx="1890">
                  <c:v>213</c:v>
                </c:pt>
                <c:pt idx="1891">
                  <c:v>31</c:v>
                </c:pt>
                <c:pt idx="1892">
                  <c:v>151</c:v>
                </c:pt>
                <c:pt idx="1893">
                  <c:v>14</c:v>
                </c:pt>
                <c:pt idx="1894">
                  <c:v>66</c:v>
                </c:pt>
                <c:pt idx="1895">
                  <c:v>76</c:v>
                </c:pt>
                <c:pt idx="1896">
                  <c:v>76</c:v>
                </c:pt>
                <c:pt idx="1897">
                  <c:v>4</c:v>
                </c:pt>
                <c:pt idx="1898">
                  <c:v>4</c:v>
                </c:pt>
                <c:pt idx="1899">
                  <c:v>4</c:v>
                </c:pt>
                <c:pt idx="1900">
                  <c:v>96</c:v>
                </c:pt>
                <c:pt idx="1901">
                  <c:v>97</c:v>
                </c:pt>
                <c:pt idx="1902">
                  <c:v>164</c:v>
                </c:pt>
                <c:pt idx="1903">
                  <c:v>53</c:v>
                </c:pt>
                <c:pt idx="1904">
                  <c:v>5</c:v>
                </c:pt>
                <c:pt idx="1905">
                  <c:v>5</c:v>
                </c:pt>
                <c:pt idx="1906">
                  <c:v>104</c:v>
                </c:pt>
                <c:pt idx="1907">
                  <c:v>38</c:v>
                </c:pt>
                <c:pt idx="1908">
                  <c:v>31</c:v>
                </c:pt>
                <c:pt idx="1909">
                  <c:v>51</c:v>
                </c:pt>
                <c:pt idx="1910">
                  <c:v>18</c:v>
                </c:pt>
                <c:pt idx="1911">
                  <c:v>39</c:v>
                </c:pt>
                <c:pt idx="1912">
                  <c:v>20</c:v>
                </c:pt>
                <c:pt idx="1913">
                  <c:v>85</c:v>
                </c:pt>
                <c:pt idx="1914">
                  <c:v>143</c:v>
                </c:pt>
                <c:pt idx="1915">
                  <c:v>26</c:v>
                </c:pt>
                <c:pt idx="1916">
                  <c:v>5</c:v>
                </c:pt>
                <c:pt idx="1917">
                  <c:v>17</c:v>
                </c:pt>
                <c:pt idx="1918">
                  <c:v>4</c:v>
                </c:pt>
                <c:pt idx="1919">
                  <c:v>9</c:v>
                </c:pt>
                <c:pt idx="1920">
                  <c:v>9</c:v>
                </c:pt>
                <c:pt idx="1921">
                  <c:v>27</c:v>
                </c:pt>
                <c:pt idx="1922">
                  <c:v>34</c:v>
                </c:pt>
                <c:pt idx="1923">
                  <c:v>37</c:v>
                </c:pt>
                <c:pt idx="1924">
                  <c:v>52</c:v>
                </c:pt>
                <c:pt idx="1925">
                  <c:v>8</c:v>
                </c:pt>
                <c:pt idx="1926">
                  <c:v>20</c:v>
                </c:pt>
                <c:pt idx="1927">
                  <c:v>43</c:v>
                </c:pt>
                <c:pt idx="1928">
                  <c:v>95</c:v>
                </c:pt>
                <c:pt idx="1929">
                  <c:v>100</c:v>
                </c:pt>
                <c:pt idx="1930">
                  <c:v>106</c:v>
                </c:pt>
                <c:pt idx="1931">
                  <c:v>153</c:v>
                </c:pt>
                <c:pt idx="1932">
                  <c:v>11</c:v>
                </c:pt>
                <c:pt idx="1933">
                  <c:v>12</c:v>
                </c:pt>
                <c:pt idx="1934">
                  <c:v>37</c:v>
                </c:pt>
                <c:pt idx="1935">
                  <c:v>52</c:v>
                </c:pt>
                <c:pt idx="1936">
                  <c:v>28</c:v>
                </c:pt>
                <c:pt idx="1937">
                  <c:v>125</c:v>
                </c:pt>
                <c:pt idx="1938">
                  <c:v>5</c:v>
                </c:pt>
                <c:pt idx="1939">
                  <c:v>56</c:v>
                </c:pt>
                <c:pt idx="1940">
                  <c:v>84</c:v>
                </c:pt>
                <c:pt idx="1941">
                  <c:v>80</c:v>
                </c:pt>
                <c:pt idx="1942">
                  <c:v>7</c:v>
                </c:pt>
                <c:pt idx="1943">
                  <c:v>77</c:v>
                </c:pt>
                <c:pt idx="1944">
                  <c:v>95</c:v>
                </c:pt>
                <c:pt idx="1945">
                  <c:v>31</c:v>
                </c:pt>
                <c:pt idx="1946">
                  <c:v>59</c:v>
                </c:pt>
                <c:pt idx="1947">
                  <c:v>55</c:v>
                </c:pt>
                <c:pt idx="1948">
                  <c:v>133</c:v>
                </c:pt>
                <c:pt idx="1949">
                  <c:v>123</c:v>
                </c:pt>
                <c:pt idx="1950">
                  <c:v>15</c:v>
                </c:pt>
                <c:pt idx="1951">
                  <c:v>8</c:v>
                </c:pt>
                <c:pt idx="1952">
                  <c:v>9</c:v>
                </c:pt>
                <c:pt idx="1953">
                  <c:v>170</c:v>
                </c:pt>
                <c:pt idx="1954">
                  <c:v>61</c:v>
                </c:pt>
                <c:pt idx="1955">
                  <c:v>168</c:v>
                </c:pt>
                <c:pt idx="1956">
                  <c:v>216</c:v>
                </c:pt>
                <c:pt idx="1957">
                  <c:v>3</c:v>
                </c:pt>
                <c:pt idx="1958">
                  <c:v>33</c:v>
                </c:pt>
                <c:pt idx="1959">
                  <c:v>52</c:v>
                </c:pt>
                <c:pt idx="1960">
                  <c:v>15</c:v>
                </c:pt>
                <c:pt idx="1961">
                  <c:v>63</c:v>
                </c:pt>
                <c:pt idx="1962">
                  <c:v>65</c:v>
                </c:pt>
                <c:pt idx="1963">
                  <c:v>13</c:v>
                </c:pt>
                <c:pt idx="1964">
                  <c:v>4</c:v>
                </c:pt>
                <c:pt idx="1965">
                  <c:v>78</c:v>
                </c:pt>
                <c:pt idx="1966">
                  <c:v>131</c:v>
                </c:pt>
                <c:pt idx="1967">
                  <c:v>25</c:v>
                </c:pt>
                <c:pt idx="1968">
                  <c:v>269</c:v>
                </c:pt>
                <c:pt idx="1969">
                  <c:v>277</c:v>
                </c:pt>
                <c:pt idx="1970">
                  <c:v>12</c:v>
                </c:pt>
                <c:pt idx="1971">
                  <c:v>5</c:v>
                </c:pt>
                <c:pt idx="1972">
                  <c:v>2</c:v>
                </c:pt>
                <c:pt idx="1973">
                  <c:v>9</c:v>
                </c:pt>
                <c:pt idx="1974">
                  <c:v>44</c:v>
                </c:pt>
                <c:pt idx="1975">
                  <c:v>123</c:v>
                </c:pt>
                <c:pt idx="1976">
                  <c:v>126</c:v>
                </c:pt>
                <c:pt idx="1977">
                  <c:v>64</c:v>
                </c:pt>
                <c:pt idx="1978">
                  <c:v>8</c:v>
                </c:pt>
                <c:pt idx="1979">
                  <c:v>5</c:v>
                </c:pt>
                <c:pt idx="1980">
                  <c:v>5</c:v>
                </c:pt>
                <c:pt idx="1981">
                  <c:v>52</c:v>
                </c:pt>
                <c:pt idx="1982">
                  <c:v>34</c:v>
                </c:pt>
                <c:pt idx="1983">
                  <c:v>37</c:v>
                </c:pt>
                <c:pt idx="1984">
                  <c:v>61</c:v>
                </c:pt>
                <c:pt idx="1985">
                  <c:v>155</c:v>
                </c:pt>
                <c:pt idx="1986">
                  <c:v>30</c:v>
                </c:pt>
                <c:pt idx="1987">
                  <c:v>101</c:v>
                </c:pt>
                <c:pt idx="1988">
                  <c:v>40</c:v>
                </c:pt>
                <c:pt idx="1989">
                  <c:v>14</c:v>
                </c:pt>
                <c:pt idx="1990">
                  <c:v>4</c:v>
                </c:pt>
                <c:pt idx="1991">
                  <c:v>4</c:v>
                </c:pt>
                <c:pt idx="1992">
                  <c:v>3</c:v>
                </c:pt>
                <c:pt idx="1993">
                  <c:v>45</c:v>
                </c:pt>
                <c:pt idx="1994">
                  <c:v>29</c:v>
                </c:pt>
                <c:pt idx="1995">
                  <c:v>95</c:v>
                </c:pt>
                <c:pt idx="1996">
                  <c:v>60</c:v>
                </c:pt>
                <c:pt idx="1997">
                  <c:v>50</c:v>
                </c:pt>
                <c:pt idx="1998">
                  <c:v>30</c:v>
                </c:pt>
                <c:pt idx="1999">
                  <c:v>40</c:v>
                </c:pt>
                <c:pt idx="2000">
                  <c:v>51</c:v>
                </c:pt>
                <c:pt idx="2001">
                  <c:v>52</c:v>
                </c:pt>
                <c:pt idx="2002">
                  <c:v>37</c:v>
                </c:pt>
                <c:pt idx="2003">
                  <c:v>45</c:v>
                </c:pt>
                <c:pt idx="2004">
                  <c:v>47</c:v>
                </c:pt>
                <c:pt idx="2005">
                  <c:v>269</c:v>
                </c:pt>
                <c:pt idx="2006">
                  <c:v>414</c:v>
                </c:pt>
                <c:pt idx="2007">
                  <c:v>5</c:v>
                </c:pt>
                <c:pt idx="2008">
                  <c:v>206</c:v>
                </c:pt>
                <c:pt idx="2009">
                  <c:v>28</c:v>
                </c:pt>
                <c:pt idx="2010">
                  <c:v>30</c:v>
                </c:pt>
                <c:pt idx="2011">
                  <c:v>27</c:v>
                </c:pt>
                <c:pt idx="2012">
                  <c:v>20</c:v>
                </c:pt>
                <c:pt idx="2013">
                  <c:v>23</c:v>
                </c:pt>
                <c:pt idx="2014">
                  <c:v>10</c:v>
                </c:pt>
                <c:pt idx="2015">
                  <c:v>119</c:v>
                </c:pt>
                <c:pt idx="2016">
                  <c:v>61</c:v>
                </c:pt>
                <c:pt idx="2017">
                  <c:v>141</c:v>
                </c:pt>
                <c:pt idx="2018">
                  <c:v>114</c:v>
                </c:pt>
                <c:pt idx="2019">
                  <c:v>188</c:v>
                </c:pt>
                <c:pt idx="2020">
                  <c:v>6</c:v>
                </c:pt>
                <c:pt idx="2021">
                  <c:v>217</c:v>
                </c:pt>
                <c:pt idx="2022">
                  <c:v>94</c:v>
                </c:pt>
                <c:pt idx="2023">
                  <c:v>36</c:v>
                </c:pt>
                <c:pt idx="2024">
                  <c:v>109</c:v>
                </c:pt>
                <c:pt idx="2025">
                  <c:v>42</c:v>
                </c:pt>
                <c:pt idx="2026">
                  <c:v>132</c:v>
                </c:pt>
                <c:pt idx="2027">
                  <c:v>71</c:v>
                </c:pt>
                <c:pt idx="2028">
                  <c:v>160</c:v>
                </c:pt>
                <c:pt idx="2029">
                  <c:v>151</c:v>
                </c:pt>
                <c:pt idx="2030">
                  <c:v>12</c:v>
                </c:pt>
                <c:pt idx="2031">
                  <c:v>37</c:v>
                </c:pt>
                <c:pt idx="2032">
                  <c:v>101</c:v>
                </c:pt>
                <c:pt idx="2033">
                  <c:v>23</c:v>
                </c:pt>
                <c:pt idx="2034">
                  <c:v>265</c:v>
                </c:pt>
                <c:pt idx="2035">
                  <c:v>420</c:v>
                </c:pt>
                <c:pt idx="2036">
                  <c:v>19</c:v>
                </c:pt>
                <c:pt idx="2037">
                  <c:v>24</c:v>
                </c:pt>
                <c:pt idx="2038">
                  <c:v>13</c:v>
                </c:pt>
                <c:pt idx="2039">
                  <c:v>18</c:v>
                </c:pt>
                <c:pt idx="2040">
                  <c:v>18</c:v>
                </c:pt>
                <c:pt idx="2041">
                  <c:v>17</c:v>
                </c:pt>
                <c:pt idx="2042">
                  <c:v>15</c:v>
                </c:pt>
                <c:pt idx="2043">
                  <c:v>35</c:v>
                </c:pt>
                <c:pt idx="2044">
                  <c:v>31</c:v>
                </c:pt>
                <c:pt idx="2045">
                  <c:v>14</c:v>
                </c:pt>
                <c:pt idx="2046">
                  <c:v>29</c:v>
                </c:pt>
                <c:pt idx="2047">
                  <c:v>213</c:v>
                </c:pt>
                <c:pt idx="2048">
                  <c:v>45</c:v>
                </c:pt>
                <c:pt idx="2049">
                  <c:v>51</c:v>
                </c:pt>
                <c:pt idx="2050">
                  <c:v>61</c:v>
                </c:pt>
                <c:pt idx="2051">
                  <c:v>30</c:v>
                </c:pt>
                <c:pt idx="2052">
                  <c:v>17</c:v>
                </c:pt>
                <c:pt idx="2053">
                  <c:v>15</c:v>
                </c:pt>
                <c:pt idx="2054">
                  <c:v>70</c:v>
                </c:pt>
                <c:pt idx="2055">
                  <c:v>9</c:v>
                </c:pt>
                <c:pt idx="2056">
                  <c:v>12</c:v>
                </c:pt>
                <c:pt idx="2057">
                  <c:v>145</c:v>
                </c:pt>
                <c:pt idx="2058">
                  <c:v>31</c:v>
                </c:pt>
                <c:pt idx="2059">
                  <c:v>13</c:v>
                </c:pt>
                <c:pt idx="2060">
                  <c:v>3</c:v>
                </c:pt>
                <c:pt idx="2061">
                  <c:v>4</c:v>
                </c:pt>
                <c:pt idx="2062">
                  <c:v>9</c:v>
                </c:pt>
                <c:pt idx="2063">
                  <c:v>9</c:v>
                </c:pt>
                <c:pt idx="2064">
                  <c:v>29</c:v>
                </c:pt>
                <c:pt idx="2065">
                  <c:v>16</c:v>
                </c:pt>
                <c:pt idx="2066">
                  <c:v>16</c:v>
                </c:pt>
                <c:pt idx="2067">
                  <c:v>50</c:v>
                </c:pt>
                <c:pt idx="2068">
                  <c:v>53</c:v>
                </c:pt>
                <c:pt idx="2069">
                  <c:v>49</c:v>
                </c:pt>
                <c:pt idx="2070">
                  <c:v>58</c:v>
                </c:pt>
                <c:pt idx="2071">
                  <c:v>27</c:v>
                </c:pt>
                <c:pt idx="2072">
                  <c:v>27</c:v>
                </c:pt>
                <c:pt idx="2073">
                  <c:v>41</c:v>
                </c:pt>
                <c:pt idx="2074">
                  <c:v>32</c:v>
                </c:pt>
                <c:pt idx="2075">
                  <c:v>26</c:v>
                </c:pt>
                <c:pt idx="2076">
                  <c:v>28</c:v>
                </c:pt>
                <c:pt idx="2077">
                  <c:v>96</c:v>
                </c:pt>
                <c:pt idx="2078">
                  <c:v>121</c:v>
                </c:pt>
                <c:pt idx="2079">
                  <c:v>59</c:v>
                </c:pt>
                <c:pt idx="2080">
                  <c:v>151</c:v>
                </c:pt>
                <c:pt idx="2081">
                  <c:v>240</c:v>
                </c:pt>
                <c:pt idx="2082">
                  <c:v>306</c:v>
                </c:pt>
                <c:pt idx="2083">
                  <c:v>60</c:v>
                </c:pt>
                <c:pt idx="2084">
                  <c:v>36</c:v>
                </c:pt>
                <c:pt idx="2085">
                  <c:v>48</c:v>
                </c:pt>
                <c:pt idx="2086">
                  <c:v>174</c:v>
                </c:pt>
                <c:pt idx="2087">
                  <c:v>173</c:v>
                </c:pt>
                <c:pt idx="2088">
                  <c:v>393</c:v>
                </c:pt>
                <c:pt idx="2089">
                  <c:v>5</c:v>
                </c:pt>
                <c:pt idx="2090">
                  <c:v>16</c:v>
                </c:pt>
                <c:pt idx="2091">
                  <c:v>135</c:v>
                </c:pt>
                <c:pt idx="2092">
                  <c:v>37</c:v>
                </c:pt>
                <c:pt idx="2093">
                  <c:v>4</c:v>
                </c:pt>
                <c:pt idx="2094">
                  <c:v>4</c:v>
                </c:pt>
                <c:pt idx="2095">
                  <c:v>26</c:v>
                </c:pt>
                <c:pt idx="2096">
                  <c:v>40</c:v>
                </c:pt>
                <c:pt idx="2097">
                  <c:v>44</c:v>
                </c:pt>
                <c:pt idx="2098">
                  <c:v>72</c:v>
                </c:pt>
                <c:pt idx="2099">
                  <c:v>8</c:v>
                </c:pt>
                <c:pt idx="2100">
                  <c:v>23</c:v>
                </c:pt>
                <c:pt idx="2101">
                  <c:v>13</c:v>
                </c:pt>
                <c:pt idx="2102">
                  <c:v>43</c:v>
                </c:pt>
                <c:pt idx="2103">
                  <c:v>105</c:v>
                </c:pt>
                <c:pt idx="2104">
                  <c:v>29</c:v>
                </c:pt>
                <c:pt idx="2105">
                  <c:v>85</c:v>
                </c:pt>
                <c:pt idx="2106">
                  <c:v>116</c:v>
                </c:pt>
                <c:pt idx="2107">
                  <c:v>10</c:v>
                </c:pt>
                <c:pt idx="2108">
                  <c:v>3</c:v>
                </c:pt>
                <c:pt idx="2109">
                  <c:v>16</c:v>
                </c:pt>
                <c:pt idx="2110">
                  <c:v>55</c:v>
                </c:pt>
                <c:pt idx="2111">
                  <c:v>59</c:v>
                </c:pt>
                <c:pt idx="2112">
                  <c:v>87</c:v>
                </c:pt>
                <c:pt idx="2113">
                  <c:v>103</c:v>
                </c:pt>
                <c:pt idx="2114">
                  <c:v>25</c:v>
                </c:pt>
                <c:pt idx="2115">
                  <c:v>29</c:v>
                </c:pt>
                <c:pt idx="2116">
                  <c:v>196</c:v>
                </c:pt>
                <c:pt idx="2117">
                  <c:v>8</c:v>
                </c:pt>
                <c:pt idx="2118">
                  <c:v>10</c:v>
                </c:pt>
                <c:pt idx="2119">
                  <c:v>2</c:v>
                </c:pt>
                <c:pt idx="2120">
                  <c:v>65</c:v>
                </c:pt>
                <c:pt idx="2121">
                  <c:v>93</c:v>
                </c:pt>
                <c:pt idx="2122">
                  <c:v>4</c:v>
                </c:pt>
                <c:pt idx="2123">
                  <c:v>36</c:v>
                </c:pt>
                <c:pt idx="2124">
                  <c:v>115</c:v>
                </c:pt>
                <c:pt idx="2125">
                  <c:v>191</c:v>
                </c:pt>
                <c:pt idx="2126">
                  <c:v>114</c:v>
                </c:pt>
                <c:pt idx="2127">
                  <c:v>169</c:v>
                </c:pt>
                <c:pt idx="2128">
                  <c:v>190</c:v>
                </c:pt>
                <c:pt idx="2129">
                  <c:v>246</c:v>
                </c:pt>
                <c:pt idx="2130">
                  <c:v>157</c:v>
                </c:pt>
                <c:pt idx="2131">
                  <c:v>9</c:v>
                </c:pt>
                <c:pt idx="2132">
                  <c:v>4</c:v>
                </c:pt>
                <c:pt idx="2133">
                  <c:v>140</c:v>
                </c:pt>
                <c:pt idx="2134">
                  <c:v>51</c:v>
                </c:pt>
                <c:pt idx="2135">
                  <c:v>79</c:v>
                </c:pt>
                <c:pt idx="2136">
                  <c:v>43</c:v>
                </c:pt>
                <c:pt idx="2137">
                  <c:v>23</c:v>
                </c:pt>
                <c:pt idx="2138">
                  <c:v>13</c:v>
                </c:pt>
                <c:pt idx="2139">
                  <c:v>11</c:v>
                </c:pt>
                <c:pt idx="2140">
                  <c:v>11</c:v>
                </c:pt>
                <c:pt idx="2141">
                  <c:v>19</c:v>
                </c:pt>
                <c:pt idx="2142">
                  <c:v>27</c:v>
                </c:pt>
                <c:pt idx="2143">
                  <c:v>239</c:v>
                </c:pt>
                <c:pt idx="2144">
                  <c:v>4</c:v>
                </c:pt>
                <c:pt idx="2145">
                  <c:v>23</c:v>
                </c:pt>
                <c:pt idx="2146">
                  <c:v>176</c:v>
                </c:pt>
                <c:pt idx="2147">
                  <c:v>23</c:v>
                </c:pt>
                <c:pt idx="2148">
                  <c:v>161</c:v>
                </c:pt>
                <c:pt idx="2149">
                  <c:v>8</c:v>
                </c:pt>
                <c:pt idx="2150">
                  <c:v>10</c:v>
                </c:pt>
                <c:pt idx="2151">
                  <c:v>45</c:v>
                </c:pt>
                <c:pt idx="2152">
                  <c:v>38</c:v>
                </c:pt>
                <c:pt idx="2153">
                  <c:v>2</c:v>
                </c:pt>
                <c:pt idx="2154">
                  <c:v>2</c:v>
                </c:pt>
                <c:pt idx="2155">
                  <c:v>12</c:v>
                </c:pt>
                <c:pt idx="2156">
                  <c:v>90</c:v>
                </c:pt>
                <c:pt idx="2157">
                  <c:v>24</c:v>
                </c:pt>
                <c:pt idx="2158">
                  <c:v>85</c:v>
                </c:pt>
                <c:pt idx="2159">
                  <c:v>99</c:v>
                </c:pt>
                <c:pt idx="2160">
                  <c:v>100</c:v>
                </c:pt>
                <c:pt idx="2161">
                  <c:v>166</c:v>
                </c:pt>
                <c:pt idx="2162">
                  <c:v>4</c:v>
                </c:pt>
                <c:pt idx="2163">
                  <c:v>50</c:v>
                </c:pt>
                <c:pt idx="2164">
                  <c:v>315</c:v>
                </c:pt>
                <c:pt idx="2165">
                  <c:v>39</c:v>
                </c:pt>
                <c:pt idx="2166">
                  <c:v>2</c:v>
                </c:pt>
                <c:pt idx="2167">
                  <c:v>25</c:v>
                </c:pt>
                <c:pt idx="2168">
                  <c:v>7</c:v>
                </c:pt>
                <c:pt idx="2169">
                  <c:v>28</c:v>
                </c:pt>
                <c:pt idx="2170">
                  <c:v>58</c:v>
                </c:pt>
                <c:pt idx="2171">
                  <c:v>194</c:v>
                </c:pt>
                <c:pt idx="2172">
                  <c:v>51</c:v>
                </c:pt>
                <c:pt idx="2173">
                  <c:v>107</c:v>
                </c:pt>
                <c:pt idx="2174">
                  <c:v>57</c:v>
                </c:pt>
                <c:pt idx="2175">
                  <c:v>37</c:v>
                </c:pt>
                <c:pt idx="2176">
                  <c:v>20</c:v>
                </c:pt>
                <c:pt idx="2177">
                  <c:v>13</c:v>
                </c:pt>
                <c:pt idx="2178">
                  <c:v>18</c:v>
                </c:pt>
                <c:pt idx="2179">
                  <c:v>84</c:v>
                </c:pt>
                <c:pt idx="2180">
                  <c:v>115</c:v>
                </c:pt>
                <c:pt idx="2181">
                  <c:v>4</c:v>
                </c:pt>
                <c:pt idx="2182">
                  <c:v>16</c:v>
                </c:pt>
                <c:pt idx="2183">
                  <c:v>7</c:v>
                </c:pt>
                <c:pt idx="2184">
                  <c:v>83</c:v>
                </c:pt>
                <c:pt idx="2185">
                  <c:v>86</c:v>
                </c:pt>
                <c:pt idx="2186">
                  <c:v>102</c:v>
                </c:pt>
                <c:pt idx="2187">
                  <c:v>4</c:v>
                </c:pt>
                <c:pt idx="2188">
                  <c:v>163</c:v>
                </c:pt>
                <c:pt idx="2189">
                  <c:v>388</c:v>
                </c:pt>
                <c:pt idx="2190">
                  <c:v>475</c:v>
                </c:pt>
                <c:pt idx="2191">
                  <c:v>6</c:v>
                </c:pt>
                <c:pt idx="2192">
                  <c:v>9</c:v>
                </c:pt>
                <c:pt idx="2193">
                  <c:v>90</c:v>
                </c:pt>
                <c:pt idx="2194">
                  <c:v>162</c:v>
                </c:pt>
                <c:pt idx="2195">
                  <c:v>149</c:v>
                </c:pt>
                <c:pt idx="2196">
                  <c:v>34</c:v>
                </c:pt>
                <c:pt idx="2197">
                  <c:v>110</c:v>
                </c:pt>
                <c:pt idx="2198">
                  <c:v>23</c:v>
                </c:pt>
                <c:pt idx="2199">
                  <c:v>23</c:v>
                </c:pt>
                <c:pt idx="2200">
                  <c:v>13</c:v>
                </c:pt>
                <c:pt idx="2201">
                  <c:v>17</c:v>
                </c:pt>
                <c:pt idx="2202">
                  <c:v>107</c:v>
                </c:pt>
                <c:pt idx="2203">
                  <c:v>28</c:v>
                </c:pt>
                <c:pt idx="2204">
                  <c:v>45</c:v>
                </c:pt>
                <c:pt idx="2205">
                  <c:v>17</c:v>
                </c:pt>
                <c:pt idx="2206">
                  <c:v>21</c:v>
                </c:pt>
                <c:pt idx="2207">
                  <c:v>15</c:v>
                </c:pt>
                <c:pt idx="2208">
                  <c:v>15</c:v>
                </c:pt>
                <c:pt idx="2209">
                  <c:v>40</c:v>
                </c:pt>
                <c:pt idx="2210">
                  <c:v>4</c:v>
                </c:pt>
                <c:pt idx="2211">
                  <c:v>20</c:v>
                </c:pt>
                <c:pt idx="2212">
                  <c:v>25</c:v>
                </c:pt>
                <c:pt idx="2213">
                  <c:v>86</c:v>
                </c:pt>
                <c:pt idx="2214">
                  <c:v>40</c:v>
                </c:pt>
                <c:pt idx="2215">
                  <c:v>6</c:v>
                </c:pt>
                <c:pt idx="2216">
                  <c:v>41</c:v>
                </c:pt>
                <c:pt idx="2217">
                  <c:v>12</c:v>
                </c:pt>
                <c:pt idx="2218">
                  <c:v>91</c:v>
                </c:pt>
                <c:pt idx="2219">
                  <c:v>108</c:v>
                </c:pt>
                <c:pt idx="2220">
                  <c:v>117</c:v>
                </c:pt>
                <c:pt idx="2221">
                  <c:v>55</c:v>
                </c:pt>
                <c:pt idx="2222">
                  <c:v>16</c:v>
                </c:pt>
                <c:pt idx="2223">
                  <c:v>17</c:v>
                </c:pt>
                <c:pt idx="2224">
                  <c:v>7</c:v>
                </c:pt>
                <c:pt idx="2225">
                  <c:v>9</c:v>
                </c:pt>
                <c:pt idx="2226">
                  <c:v>4</c:v>
                </c:pt>
                <c:pt idx="2227">
                  <c:v>102</c:v>
                </c:pt>
                <c:pt idx="2228">
                  <c:v>52</c:v>
                </c:pt>
                <c:pt idx="2229">
                  <c:v>19</c:v>
                </c:pt>
                <c:pt idx="2230">
                  <c:v>46</c:v>
                </c:pt>
                <c:pt idx="2231">
                  <c:v>52</c:v>
                </c:pt>
                <c:pt idx="2232">
                  <c:v>53</c:v>
                </c:pt>
                <c:pt idx="2233">
                  <c:v>59</c:v>
                </c:pt>
                <c:pt idx="2234">
                  <c:v>61</c:v>
                </c:pt>
                <c:pt idx="2235">
                  <c:v>106</c:v>
                </c:pt>
                <c:pt idx="2236">
                  <c:v>31</c:v>
                </c:pt>
                <c:pt idx="2237">
                  <c:v>121</c:v>
                </c:pt>
                <c:pt idx="2238">
                  <c:v>121</c:v>
                </c:pt>
                <c:pt idx="2239">
                  <c:v>124</c:v>
                </c:pt>
                <c:pt idx="2240">
                  <c:v>124</c:v>
                </c:pt>
                <c:pt idx="2241">
                  <c:v>13</c:v>
                </c:pt>
                <c:pt idx="2242">
                  <c:v>72</c:v>
                </c:pt>
                <c:pt idx="2243">
                  <c:v>199</c:v>
                </c:pt>
                <c:pt idx="2244">
                  <c:v>20</c:v>
                </c:pt>
                <c:pt idx="2245">
                  <c:v>32</c:v>
                </c:pt>
                <c:pt idx="2246">
                  <c:v>47</c:v>
                </c:pt>
                <c:pt idx="2247">
                  <c:v>45</c:v>
                </c:pt>
                <c:pt idx="2248">
                  <c:v>81</c:v>
                </c:pt>
                <c:pt idx="2249">
                  <c:v>235</c:v>
                </c:pt>
                <c:pt idx="2250">
                  <c:v>48</c:v>
                </c:pt>
                <c:pt idx="2251">
                  <c:v>10</c:v>
                </c:pt>
                <c:pt idx="2252">
                  <c:v>323</c:v>
                </c:pt>
                <c:pt idx="2253">
                  <c:v>113</c:v>
                </c:pt>
                <c:pt idx="2254">
                  <c:v>97</c:v>
                </c:pt>
                <c:pt idx="2255">
                  <c:v>473</c:v>
                </c:pt>
                <c:pt idx="2256">
                  <c:v>4</c:v>
                </c:pt>
                <c:pt idx="2257">
                  <c:v>4</c:v>
                </c:pt>
                <c:pt idx="2258">
                  <c:v>44</c:v>
                </c:pt>
                <c:pt idx="2259">
                  <c:v>485</c:v>
                </c:pt>
                <c:pt idx="2260">
                  <c:v>225</c:v>
                </c:pt>
                <c:pt idx="2261">
                  <c:v>24</c:v>
                </c:pt>
                <c:pt idx="2262">
                  <c:v>60</c:v>
                </c:pt>
                <c:pt idx="2263">
                  <c:v>61</c:v>
                </c:pt>
                <c:pt idx="2264">
                  <c:v>4</c:v>
                </c:pt>
                <c:pt idx="2265">
                  <c:v>4</c:v>
                </c:pt>
                <c:pt idx="2266">
                  <c:v>125</c:v>
                </c:pt>
                <c:pt idx="2267">
                  <c:v>4</c:v>
                </c:pt>
                <c:pt idx="2268">
                  <c:v>62</c:v>
                </c:pt>
                <c:pt idx="2269">
                  <c:v>49</c:v>
                </c:pt>
                <c:pt idx="2270">
                  <c:v>48</c:v>
                </c:pt>
                <c:pt idx="2271">
                  <c:v>101</c:v>
                </c:pt>
                <c:pt idx="2272">
                  <c:v>2</c:v>
                </c:pt>
                <c:pt idx="2273">
                  <c:v>66</c:v>
                </c:pt>
                <c:pt idx="2274">
                  <c:v>58</c:v>
                </c:pt>
                <c:pt idx="2275">
                  <c:v>63</c:v>
                </c:pt>
                <c:pt idx="2276">
                  <c:v>14</c:v>
                </c:pt>
                <c:pt idx="2277">
                  <c:v>69</c:v>
                </c:pt>
                <c:pt idx="2278">
                  <c:v>71</c:v>
                </c:pt>
                <c:pt idx="2279">
                  <c:v>200</c:v>
                </c:pt>
                <c:pt idx="2280">
                  <c:v>9</c:v>
                </c:pt>
                <c:pt idx="2281">
                  <c:v>116</c:v>
                </c:pt>
                <c:pt idx="2282">
                  <c:v>163</c:v>
                </c:pt>
                <c:pt idx="2283">
                  <c:v>230</c:v>
                </c:pt>
                <c:pt idx="2284">
                  <c:v>11</c:v>
                </c:pt>
                <c:pt idx="2285">
                  <c:v>228</c:v>
                </c:pt>
                <c:pt idx="2286">
                  <c:v>54</c:v>
                </c:pt>
                <c:pt idx="2287">
                  <c:v>38</c:v>
                </c:pt>
                <c:pt idx="2288">
                  <c:v>37</c:v>
                </c:pt>
                <c:pt idx="2289">
                  <c:v>6</c:v>
                </c:pt>
                <c:pt idx="2290">
                  <c:v>6</c:v>
                </c:pt>
                <c:pt idx="2291">
                  <c:v>72</c:v>
                </c:pt>
                <c:pt idx="2292">
                  <c:v>84</c:v>
                </c:pt>
                <c:pt idx="2293">
                  <c:v>148</c:v>
                </c:pt>
                <c:pt idx="2294">
                  <c:v>4</c:v>
                </c:pt>
                <c:pt idx="2295">
                  <c:v>141</c:v>
                </c:pt>
                <c:pt idx="2296">
                  <c:v>43</c:v>
                </c:pt>
                <c:pt idx="2297">
                  <c:v>45</c:v>
                </c:pt>
                <c:pt idx="2298">
                  <c:v>19</c:v>
                </c:pt>
                <c:pt idx="2299">
                  <c:v>172</c:v>
                </c:pt>
                <c:pt idx="2300">
                  <c:v>60</c:v>
                </c:pt>
                <c:pt idx="2301">
                  <c:v>117</c:v>
                </c:pt>
                <c:pt idx="2302">
                  <c:v>167</c:v>
                </c:pt>
                <c:pt idx="2303">
                  <c:v>71</c:v>
                </c:pt>
                <c:pt idx="2304">
                  <c:v>7</c:v>
                </c:pt>
                <c:pt idx="2305">
                  <c:v>61</c:v>
                </c:pt>
                <c:pt idx="2306">
                  <c:v>17</c:v>
                </c:pt>
                <c:pt idx="2307">
                  <c:v>25</c:v>
                </c:pt>
                <c:pt idx="2308">
                  <c:v>66</c:v>
                </c:pt>
                <c:pt idx="2309">
                  <c:v>42</c:v>
                </c:pt>
                <c:pt idx="2310">
                  <c:v>6</c:v>
                </c:pt>
                <c:pt idx="2311">
                  <c:v>51</c:v>
                </c:pt>
                <c:pt idx="2312">
                  <c:v>16</c:v>
                </c:pt>
                <c:pt idx="2313">
                  <c:v>56</c:v>
                </c:pt>
                <c:pt idx="2314">
                  <c:v>91</c:v>
                </c:pt>
                <c:pt idx="2315">
                  <c:v>51</c:v>
                </c:pt>
                <c:pt idx="2316">
                  <c:v>20</c:v>
                </c:pt>
                <c:pt idx="2317">
                  <c:v>258</c:v>
                </c:pt>
                <c:pt idx="2318">
                  <c:v>307</c:v>
                </c:pt>
                <c:pt idx="2319">
                  <c:v>246</c:v>
                </c:pt>
                <c:pt idx="2320">
                  <c:v>9</c:v>
                </c:pt>
                <c:pt idx="2321">
                  <c:v>66</c:v>
                </c:pt>
                <c:pt idx="2322">
                  <c:v>26</c:v>
                </c:pt>
                <c:pt idx="2323">
                  <c:v>41</c:v>
                </c:pt>
                <c:pt idx="2324">
                  <c:v>54</c:v>
                </c:pt>
                <c:pt idx="2325">
                  <c:v>50</c:v>
                </c:pt>
                <c:pt idx="2326">
                  <c:v>64</c:v>
                </c:pt>
                <c:pt idx="2327">
                  <c:v>57</c:v>
                </c:pt>
                <c:pt idx="2328">
                  <c:v>9</c:v>
                </c:pt>
                <c:pt idx="2329">
                  <c:v>20</c:v>
                </c:pt>
                <c:pt idx="2330">
                  <c:v>118</c:v>
                </c:pt>
                <c:pt idx="2331">
                  <c:v>118</c:v>
                </c:pt>
                <c:pt idx="2332">
                  <c:v>241</c:v>
                </c:pt>
                <c:pt idx="2333">
                  <c:v>24</c:v>
                </c:pt>
                <c:pt idx="2334">
                  <c:v>14</c:v>
                </c:pt>
                <c:pt idx="2335">
                  <c:v>45</c:v>
                </c:pt>
                <c:pt idx="2336">
                  <c:v>9</c:v>
                </c:pt>
                <c:pt idx="2337">
                  <c:v>13</c:v>
                </c:pt>
                <c:pt idx="2338">
                  <c:v>41</c:v>
                </c:pt>
                <c:pt idx="2339">
                  <c:v>12</c:v>
                </c:pt>
                <c:pt idx="2340">
                  <c:v>44</c:v>
                </c:pt>
                <c:pt idx="2341">
                  <c:v>19</c:v>
                </c:pt>
                <c:pt idx="2342">
                  <c:v>43</c:v>
                </c:pt>
                <c:pt idx="2343">
                  <c:v>64</c:v>
                </c:pt>
                <c:pt idx="2344">
                  <c:v>171</c:v>
                </c:pt>
                <c:pt idx="2345">
                  <c:v>176</c:v>
                </c:pt>
                <c:pt idx="2346">
                  <c:v>25</c:v>
                </c:pt>
                <c:pt idx="2347">
                  <c:v>11</c:v>
                </c:pt>
                <c:pt idx="2348">
                  <c:v>32</c:v>
                </c:pt>
                <c:pt idx="2349">
                  <c:v>22</c:v>
                </c:pt>
                <c:pt idx="2350">
                  <c:v>16</c:v>
                </c:pt>
                <c:pt idx="2351">
                  <c:v>93</c:v>
                </c:pt>
                <c:pt idx="2352">
                  <c:v>50</c:v>
                </c:pt>
                <c:pt idx="2353">
                  <c:v>31</c:v>
                </c:pt>
                <c:pt idx="2354">
                  <c:v>105</c:v>
                </c:pt>
                <c:pt idx="2355">
                  <c:v>97</c:v>
                </c:pt>
                <c:pt idx="2356">
                  <c:v>173</c:v>
                </c:pt>
                <c:pt idx="2357">
                  <c:v>106</c:v>
                </c:pt>
                <c:pt idx="2358">
                  <c:v>116</c:v>
                </c:pt>
                <c:pt idx="2359">
                  <c:v>119</c:v>
                </c:pt>
                <c:pt idx="2360">
                  <c:v>10</c:v>
                </c:pt>
                <c:pt idx="2361">
                  <c:v>84</c:v>
                </c:pt>
                <c:pt idx="2362">
                  <c:v>114</c:v>
                </c:pt>
                <c:pt idx="2363">
                  <c:v>73</c:v>
                </c:pt>
                <c:pt idx="2364">
                  <c:v>70</c:v>
                </c:pt>
                <c:pt idx="2365">
                  <c:v>21</c:v>
                </c:pt>
                <c:pt idx="2366">
                  <c:v>108</c:v>
                </c:pt>
                <c:pt idx="2367">
                  <c:v>62</c:v>
                </c:pt>
                <c:pt idx="2368">
                  <c:v>225</c:v>
                </c:pt>
                <c:pt idx="2369">
                  <c:v>7</c:v>
                </c:pt>
                <c:pt idx="2370">
                  <c:v>58</c:v>
                </c:pt>
                <c:pt idx="2371">
                  <c:v>19</c:v>
                </c:pt>
                <c:pt idx="2372">
                  <c:v>5</c:v>
                </c:pt>
                <c:pt idx="2373">
                  <c:v>4</c:v>
                </c:pt>
                <c:pt idx="2374">
                  <c:v>32</c:v>
                </c:pt>
                <c:pt idx="2375">
                  <c:v>27</c:v>
                </c:pt>
                <c:pt idx="2376">
                  <c:v>67</c:v>
                </c:pt>
                <c:pt idx="2377">
                  <c:v>63</c:v>
                </c:pt>
                <c:pt idx="2378">
                  <c:v>172</c:v>
                </c:pt>
                <c:pt idx="2379">
                  <c:v>48</c:v>
                </c:pt>
                <c:pt idx="2380">
                  <c:v>232</c:v>
                </c:pt>
                <c:pt idx="2381">
                  <c:v>191</c:v>
                </c:pt>
                <c:pt idx="2382">
                  <c:v>38</c:v>
                </c:pt>
                <c:pt idx="2383">
                  <c:v>16</c:v>
                </c:pt>
                <c:pt idx="2384">
                  <c:v>12</c:v>
                </c:pt>
                <c:pt idx="2385">
                  <c:v>116</c:v>
                </c:pt>
                <c:pt idx="2386">
                  <c:v>13</c:v>
                </c:pt>
                <c:pt idx="2387">
                  <c:v>39</c:v>
                </c:pt>
                <c:pt idx="2388">
                  <c:v>45</c:v>
                </c:pt>
                <c:pt idx="2389">
                  <c:v>24</c:v>
                </c:pt>
                <c:pt idx="2390">
                  <c:v>24</c:v>
                </c:pt>
                <c:pt idx="2391">
                  <c:v>6</c:v>
                </c:pt>
                <c:pt idx="2392">
                  <c:v>11</c:v>
                </c:pt>
                <c:pt idx="2393">
                  <c:v>43</c:v>
                </c:pt>
                <c:pt idx="2394">
                  <c:v>115</c:v>
                </c:pt>
                <c:pt idx="2395">
                  <c:v>30</c:v>
                </c:pt>
                <c:pt idx="2396">
                  <c:v>186</c:v>
                </c:pt>
                <c:pt idx="2397">
                  <c:v>46</c:v>
                </c:pt>
                <c:pt idx="2398">
                  <c:v>31</c:v>
                </c:pt>
                <c:pt idx="2399">
                  <c:v>122</c:v>
                </c:pt>
                <c:pt idx="2400">
                  <c:v>4</c:v>
                </c:pt>
                <c:pt idx="2401">
                  <c:v>124</c:v>
                </c:pt>
                <c:pt idx="2402">
                  <c:v>140</c:v>
                </c:pt>
                <c:pt idx="2403">
                  <c:v>153</c:v>
                </c:pt>
                <c:pt idx="2404">
                  <c:v>197</c:v>
                </c:pt>
                <c:pt idx="2405">
                  <c:v>4</c:v>
                </c:pt>
                <c:pt idx="2406">
                  <c:v>12</c:v>
                </c:pt>
                <c:pt idx="2407">
                  <c:v>249</c:v>
                </c:pt>
                <c:pt idx="2408">
                  <c:v>159</c:v>
                </c:pt>
                <c:pt idx="2409">
                  <c:v>34</c:v>
                </c:pt>
                <c:pt idx="2410">
                  <c:v>8</c:v>
                </c:pt>
                <c:pt idx="2411">
                  <c:v>23</c:v>
                </c:pt>
                <c:pt idx="2412">
                  <c:v>16</c:v>
                </c:pt>
                <c:pt idx="2413">
                  <c:v>11</c:v>
                </c:pt>
                <c:pt idx="2414">
                  <c:v>152</c:v>
                </c:pt>
                <c:pt idx="2415">
                  <c:v>5</c:v>
                </c:pt>
                <c:pt idx="2416">
                  <c:v>5</c:v>
                </c:pt>
                <c:pt idx="2417">
                  <c:v>29</c:v>
                </c:pt>
                <c:pt idx="2418">
                  <c:v>85</c:v>
                </c:pt>
                <c:pt idx="2419">
                  <c:v>120</c:v>
                </c:pt>
                <c:pt idx="2420">
                  <c:v>33</c:v>
                </c:pt>
                <c:pt idx="2421">
                  <c:v>4</c:v>
                </c:pt>
                <c:pt idx="2422">
                  <c:v>41</c:v>
                </c:pt>
                <c:pt idx="2423">
                  <c:v>11</c:v>
                </c:pt>
                <c:pt idx="2424">
                  <c:v>44</c:v>
                </c:pt>
                <c:pt idx="2425">
                  <c:v>52</c:v>
                </c:pt>
                <c:pt idx="2426">
                  <c:v>78</c:v>
                </c:pt>
                <c:pt idx="2427">
                  <c:v>89</c:v>
                </c:pt>
                <c:pt idx="2428">
                  <c:v>34</c:v>
                </c:pt>
                <c:pt idx="2429">
                  <c:v>125</c:v>
                </c:pt>
                <c:pt idx="2430">
                  <c:v>97</c:v>
                </c:pt>
                <c:pt idx="2431">
                  <c:v>108</c:v>
                </c:pt>
                <c:pt idx="2432">
                  <c:v>130</c:v>
                </c:pt>
                <c:pt idx="2433">
                  <c:v>96</c:v>
                </c:pt>
                <c:pt idx="2434">
                  <c:v>64</c:v>
                </c:pt>
                <c:pt idx="2435">
                  <c:v>11</c:v>
                </c:pt>
                <c:pt idx="2436">
                  <c:v>47</c:v>
                </c:pt>
                <c:pt idx="2437">
                  <c:v>18</c:v>
                </c:pt>
                <c:pt idx="2438">
                  <c:v>30</c:v>
                </c:pt>
                <c:pt idx="2439">
                  <c:v>90</c:v>
                </c:pt>
                <c:pt idx="2440">
                  <c:v>2</c:v>
                </c:pt>
                <c:pt idx="2441">
                  <c:v>78</c:v>
                </c:pt>
                <c:pt idx="2442">
                  <c:v>81</c:v>
                </c:pt>
                <c:pt idx="2443">
                  <c:v>290</c:v>
                </c:pt>
                <c:pt idx="2444">
                  <c:v>122</c:v>
                </c:pt>
                <c:pt idx="2445">
                  <c:v>2</c:v>
                </c:pt>
                <c:pt idx="2446">
                  <c:v>6</c:v>
                </c:pt>
                <c:pt idx="2447">
                  <c:v>6</c:v>
                </c:pt>
                <c:pt idx="2448">
                  <c:v>26</c:v>
                </c:pt>
                <c:pt idx="2449">
                  <c:v>9</c:v>
                </c:pt>
                <c:pt idx="2450">
                  <c:v>53</c:v>
                </c:pt>
                <c:pt idx="2451">
                  <c:v>59</c:v>
                </c:pt>
                <c:pt idx="2452">
                  <c:v>13</c:v>
                </c:pt>
                <c:pt idx="2453">
                  <c:v>17</c:v>
                </c:pt>
                <c:pt idx="2454">
                  <c:v>65</c:v>
                </c:pt>
                <c:pt idx="2455">
                  <c:v>196</c:v>
                </c:pt>
                <c:pt idx="2456">
                  <c:v>10</c:v>
                </c:pt>
                <c:pt idx="2457">
                  <c:v>4</c:v>
                </c:pt>
                <c:pt idx="2458">
                  <c:v>17</c:v>
                </c:pt>
                <c:pt idx="2459">
                  <c:v>8</c:v>
                </c:pt>
                <c:pt idx="2460">
                  <c:v>11</c:v>
                </c:pt>
                <c:pt idx="2461">
                  <c:v>11</c:v>
                </c:pt>
                <c:pt idx="2462">
                  <c:v>28</c:v>
                </c:pt>
                <c:pt idx="2463">
                  <c:v>20</c:v>
                </c:pt>
                <c:pt idx="2464">
                  <c:v>30</c:v>
                </c:pt>
                <c:pt idx="2465">
                  <c:v>44</c:v>
                </c:pt>
                <c:pt idx="2466">
                  <c:v>42</c:v>
                </c:pt>
                <c:pt idx="2467">
                  <c:v>81</c:v>
                </c:pt>
                <c:pt idx="2468">
                  <c:v>144</c:v>
                </c:pt>
                <c:pt idx="2469">
                  <c:v>110</c:v>
                </c:pt>
                <c:pt idx="2470">
                  <c:v>119</c:v>
                </c:pt>
                <c:pt idx="2471">
                  <c:v>83</c:v>
                </c:pt>
                <c:pt idx="2472">
                  <c:v>184</c:v>
                </c:pt>
                <c:pt idx="2473">
                  <c:v>135</c:v>
                </c:pt>
                <c:pt idx="2474">
                  <c:v>2</c:v>
                </c:pt>
                <c:pt idx="2475">
                  <c:v>64</c:v>
                </c:pt>
                <c:pt idx="2476">
                  <c:v>53</c:v>
                </c:pt>
                <c:pt idx="2477">
                  <c:v>189</c:v>
                </c:pt>
                <c:pt idx="2478">
                  <c:v>310</c:v>
                </c:pt>
                <c:pt idx="2479">
                  <c:v>60</c:v>
                </c:pt>
                <c:pt idx="2480">
                  <c:v>8</c:v>
                </c:pt>
                <c:pt idx="2481">
                  <c:v>39</c:v>
                </c:pt>
                <c:pt idx="2482">
                  <c:v>104</c:v>
                </c:pt>
                <c:pt idx="2483">
                  <c:v>19</c:v>
                </c:pt>
                <c:pt idx="2484">
                  <c:v>408</c:v>
                </c:pt>
                <c:pt idx="2485">
                  <c:v>6</c:v>
                </c:pt>
                <c:pt idx="2486">
                  <c:v>6</c:v>
                </c:pt>
                <c:pt idx="2487">
                  <c:v>4</c:v>
                </c:pt>
                <c:pt idx="2488">
                  <c:v>9</c:v>
                </c:pt>
                <c:pt idx="2489">
                  <c:v>5</c:v>
                </c:pt>
                <c:pt idx="2490">
                  <c:v>16</c:v>
                </c:pt>
                <c:pt idx="2491">
                  <c:v>24</c:v>
                </c:pt>
                <c:pt idx="2492">
                  <c:v>63</c:v>
                </c:pt>
                <c:pt idx="2493">
                  <c:v>60</c:v>
                </c:pt>
                <c:pt idx="2494">
                  <c:v>45</c:v>
                </c:pt>
                <c:pt idx="2495">
                  <c:v>38</c:v>
                </c:pt>
                <c:pt idx="2496">
                  <c:v>37</c:v>
                </c:pt>
                <c:pt idx="2497">
                  <c:v>9</c:v>
                </c:pt>
                <c:pt idx="2498">
                  <c:v>54</c:v>
                </c:pt>
                <c:pt idx="2499">
                  <c:v>3</c:v>
                </c:pt>
                <c:pt idx="2500">
                  <c:v>8</c:v>
                </c:pt>
                <c:pt idx="2501">
                  <c:v>8</c:v>
                </c:pt>
                <c:pt idx="2502">
                  <c:v>72</c:v>
                </c:pt>
                <c:pt idx="2503">
                  <c:v>23</c:v>
                </c:pt>
                <c:pt idx="2504">
                  <c:v>5</c:v>
                </c:pt>
                <c:pt idx="2505">
                  <c:v>13</c:v>
                </c:pt>
                <c:pt idx="2506">
                  <c:v>175</c:v>
                </c:pt>
                <c:pt idx="2507">
                  <c:v>179</c:v>
                </c:pt>
                <c:pt idx="2508">
                  <c:v>121</c:v>
                </c:pt>
                <c:pt idx="2509">
                  <c:v>555</c:v>
                </c:pt>
                <c:pt idx="2510">
                  <c:v>4</c:v>
                </c:pt>
                <c:pt idx="2511">
                  <c:v>4</c:v>
                </c:pt>
                <c:pt idx="2512">
                  <c:v>4</c:v>
                </c:pt>
                <c:pt idx="2513">
                  <c:v>4</c:v>
                </c:pt>
                <c:pt idx="2514">
                  <c:v>109</c:v>
                </c:pt>
                <c:pt idx="2515">
                  <c:v>631</c:v>
                </c:pt>
                <c:pt idx="2516">
                  <c:v>4</c:v>
                </c:pt>
                <c:pt idx="2517">
                  <c:v>4</c:v>
                </c:pt>
                <c:pt idx="2518">
                  <c:v>4</c:v>
                </c:pt>
                <c:pt idx="2519">
                  <c:v>17</c:v>
                </c:pt>
                <c:pt idx="2520">
                  <c:v>21</c:v>
                </c:pt>
                <c:pt idx="2521">
                  <c:v>98</c:v>
                </c:pt>
                <c:pt idx="2522">
                  <c:v>2</c:v>
                </c:pt>
                <c:pt idx="2523">
                  <c:v>41</c:v>
                </c:pt>
                <c:pt idx="2524">
                  <c:v>42</c:v>
                </c:pt>
                <c:pt idx="2525">
                  <c:v>46</c:v>
                </c:pt>
                <c:pt idx="2526">
                  <c:v>58</c:v>
                </c:pt>
                <c:pt idx="2527">
                  <c:v>22</c:v>
                </c:pt>
                <c:pt idx="2528">
                  <c:v>84</c:v>
                </c:pt>
                <c:pt idx="2529">
                  <c:v>10</c:v>
                </c:pt>
                <c:pt idx="2530">
                  <c:v>16</c:v>
                </c:pt>
                <c:pt idx="2531">
                  <c:v>16</c:v>
                </c:pt>
                <c:pt idx="2532">
                  <c:v>116</c:v>
                </c:pt>
                <c:pt idx="2533">
                  <c:v>14</c:v>
                </c:pt>
                <c:pt idx="2534">
                  <c:v>144</c:v>
                </c:pt>
                <c:pt idx="2535">
                  <c:v>196</c:v>
                </c:pt>
                <c:pt idx="2536">
                  <c:v>76</c:v>
                </c:pt>
                <c:pt idx="2537">
                  <c:v>157</c:v>
                </c:pt>
                <c:pt idx="2538">
                  <c:v>31</c:v>
                </c:pt>
                <c:pt idx="2539">
                  <c:v>2</c:v>
                </c:pt>
                <c:pt idx="2540">
                  <c:v>62</c:v>
                </c:pt>
                <c:pt idx="2541">
                  <c:v>61</c:v>
                </c:pt>
                <c:pt idx="2542">
                  <c:v>85</c:v>
                </c:pt>
                <c:pt idx="2543">
                  <c:v>109</c:v>
                </c:pt>
                <c:pt idx="2544">
                  <c:v>108</c:v>
                </c:pt>
                <c:pt idx="2545">
                  <c:v>46</c:v>
                </c:pt>
                <c:pt idx="2546">
                  <c:v>47</c:v>
                </c:pt>
                <c:pt idx="2547">
                  <c:v>49</c:v>
                </c:pt>
                <c:pt idx="2548">
                  <c:v>128</c:v>
                </c:pt>
                <c:pt idx="2549">
                  <c:v>163</c:v>
                </c:pt>
                <c:pt idx="2550">
                  <c:v>206</c:v>
                </c:pt>
                <c:pt idx="2551">
                  <c:v>4</c:v>
                </c:pt>
                <c:pt idx="2552">
                  <c:v>222</c:v>
                </c:pt>
                <c:pt idx="2553">
                  <c:v>441</c:v>
                </c:pt>
                <c:pt idx="2554">
                  <c:v>5</c:v>
                </c:pt>
                <c:pt idx="2555">
                  <c:v>5</c:v>
                </c:pt>
                <c:pt idx="2556">
                  <c:v>77</c:v>
                </c:pt>
                <c:pt idx="2557">
                  <c:v>100</c:v>
                </c:pt>
                <c:pt idx="2558">
                  <c:v>95</c:v>
                </c:pt>
                <c:pt idx="2559">
                  <c:v>95</c:v>
                </c:pt>
                <c:pt idx="2560">
                  <c:v>4</c:v>
                </c:pt>
                <c:pt idx="2561">
                  <c:v>22</c:v>
                </c:pt>
                <c:pt idx="2562">
                  <c:v>79</c:v>
                </c:pt>
                <c:pt idx="2563">
                  <c:v>25</c:v>
                </c:pt>
                <c:pt idx="2564">
                  <c:v>85</c:v>
                </c:pt>
                <c:pt idx="2565">
                  <c:v>16</c:v>
                </c:pt>
                <c:pt idx="2566">
                  <c:v>107</c:v>
                </c:pt>
                <c:pt idx="2567">
                  <c:v>213</c:v>
                </c:pt>
                <c:pt idx="2568">
                  <c:v>8</c:v>
                </c:pt>
                <c:pt idx="2569">
                  <c:v>10</c:v>
                </c:pt>
                <c:pt idx="2570">
                  <c:v>32</c:v>
                </c:pt>
                <c:pt idx="2571">
                  <c:v>32</c:v>
                </c:pt>
                <c:pt idx="2572">
                  <c:v>58</c:v>
                </c:pt>
                <c:pt idx="2573">
                  <c:v>52</c:v>
                </c:pt>
                <c:pt idx="2574">
                  <c:v>96</c:v>
                </c:pt>
                <c:pt idx="2575">
                  <c:v>59</c:v>
                </c:pt>
                <c:pt idx="2576">
                  <c:v>123</c:v>
                </c:pt>
                <c:pt idx="2577">
                  <c:v>128</c:v>
                </c:pt>
                <c:pt idx="2578">
                  <c:v>165</c:v>
                </c:pt>
                <c:pt idx="2579">
                  <c:v>2</c:v>
                </c:pt>
                <c:pt idx="2580">
                  <c:v>2</c:v>
                </c:pt>
                <c:pt idx="2581">
                  <c:v>2</c:v>
                </c:pt>
                <c:pt idx="2582">
                  <c:v>5</c:v>
                </c:pt>
                <c:pt idx="2583">
                  <c:v>34</c:v>
                </c:pt>
                <c:pt idx="2584">
                  <c:v>60</c:v>
                </c:pt>
                <c:pt idx="2585">
                  <c:v>90</c:v>
                </c:pt>
                <c:pt idx="2586">
                  <c:v>88</c:v>
                </c:pt>
                <c:pt idx="2587">
                  <c:v>77</c:v>
                </c:pt>
                <c:pt idx="2588">
                  <c:v>92</c:v>
                </c:pt>
                <c:pt idx="2589">
                  <c:v>127</c:v>
                </c:pt>
                <c:pt idx="2590">
                  <c:v>83</c:v>
                </c:pt>
                <c:pt idx="2591">
                  <c:v>33</c:v>
                </c:pt>
                <c:pt idx="2592">
                  <c:v>61</c:v>
                </c:pt>
                <c:pt idx="2593">
                  <c:v>4</c:v>
                </c:pt>
                <c:pt idx="2594">
                  <c:v>4</c:v>
                </c:pt>
                <c:pt idx="2595">
                  <c:v>4</c:v>
                </c:pt>
                <c:pt idx="2596">
                  <c:v>4</c:v>
                </c:pt>
                <c:pt idx="2597">
                  <c:v>8</c:v>
                </c:pt>
                <c:pt idx="2598">
                  <c:v>290</c:v>
                </c:pt>
                <c:pt idx="2599">
                  <c:v>89</c:v>
                </c:pt>
                <c:pt idx="2600">
                  <c:v>95</c:v>
                </c:pt>
                <c:pt idx="2601">
                  <c:v>181</c:v>
                </c:pt>
                <c:pt idx="2602">
                  <c:v>96</c:v>
                </c:pt>
                <c:pt idx="2603">
                  <c:v>192</c:v>
                </c:pt>
                <c:pt idx="2604">
                  <c:v>101</c:v>
                </c:pt>
                <c:pt idx="2605">
                  <c:v>280</c:v>
                </c:pt>
                <c:pt idx="2606">
                  <c:v>79</c:v>
                </c:pt>
                <c:pt idx="2607">
                  <c:v>64</c:v>
                </c:pt>
                <c:pt idx="2608">
                  <c:v>4</c:v>
                </c:pt>
                <c:pt idx="2609">
                  <c:v>11</c:v>
                </c:pt>
                <c:pt idx="2610">
                  <c:v>57</c:v>
                </c:pt>
                <c:pt idx="2611">
                  <c:v>15</c:v>
                </c:pt>
                <c:pt idx="2612">
                  <c:v>49</c:v>
                </c:pt>
                <c:pt idx="2613">
                  <c:v>52</c:v>
                </c:pt>
                <c:pt idx="2614">
                  <c:v>19</c:v>
                </c:pt>
                <c:pt idx="2615">
                  <c:v>97</c:v>
                </c:pt>
                <c:pt idx="2616">
                  <c:v>160</c:v>
                </c:pt>
                <c:pt idx="2617">
                  <c:v>237</c:v>
                </c:pt>
                <c:pt idx="2618">
                  <c:v>328</c:v>
                </c:pt>
                <c:pt idx="2619">
                  <c:v>3</c:v>
                </c:pt>
                <c:pt idx="2620">
                  <c:v>6</c:v>
                </c:pt>
                <c:pt idx="2621">
                  <c:v>61</c:v>
                </c:pt>
                <c:pt idx="2622">
                  <c:v>53</c:v>
                </c:pt>
                <c:pt idx="2623">
                  <c:v>27</c:v>
                </c:pt>
                <c:pt idx="2624">
                  <c:v>91</c:v>
                </c:pt>
                <c:pt idx="2625">
                  <c:v>199</c:v>
                </c:pt>
                <c:pt idx="2626">
                  <c:v>211</c:v>
                </c:pt>
                <c:pt idx="2627">
                  <c:v>260</c:v>
                </c:pt>
                <c:pt idx="2628">
                  <c:v>2</c:v>
                </c:pt>
                <c:pt idx="2629">
                  <c:v>26</c:v>
                </c:pt>
                <c:pt idx="2630">
                  <c:v>44</c:v>
                </c:pt>
                <c:pt idx="2631">
                  <c:v>135</c:v>
                </c:pt>
                <c:pt idx="2632">
                  <c:v>135</c:v>
                </c:pt>
                <c:pt idx="2633">
                  <c:v>64</c:v>
                </c:pt>
                <c:pt idx="2634">
                  <c:v>52</c:v>
                </c:pt>
                <c:pt idx="2635">
                  <c:v>59</c:v>
                </c:pt>
                <c:pt idx="2636">
                  <c:v>107</c:v>
                </c:pt>
                <c:pt idx="2637">
                  <c:v>233</c:v>
                </c:pt>
                <c:pt idx="2638">
                  <c:v>185</c:v>
                </c:pt>
                <c:pt idx="2639">
                  <c:v>16</c:v>
                </c:pt>
                <c:pt idx="2640">
                  <c:v>239</c:v>
                </c:pt>
                <c:pt idx="2641">
                  <c:v>4</c:v>
                </c:pt>
                <c:pt idx="2642">
                  <c:v>11</c:v>
                </c:pt>
                <c:pt idx="2643">
                  <c:v>383</c:v>
                </c:pt>
                <c:pt idx="2644">
                  <c:v>546</c:v>
                </c:pt>
                <c:pt idx="2645">
                  <c:v>187</c:v>
                </c:pt>
                <c:pt idx="2646">
                  <c:v>125</c:v>
                </c:pt>
                <c:pt idx="2647">
                  <c:v>15</c:v>
                </c:pt>
                <c:pt idx="2648">
                  <c:v>11</c:v>
                </c:pt>
                <c:pt idx="2649">
                  <c:v>22</c:v>
                </c:pt>
                <c:pt idx="2650">
                  <c:v>43</c:v>
                </c:pt>
                <c:pt idx="2651">
                  <c:v>55</c:v>
                </c:pt>
                <c:pt idx="2652">
                  <c:v>20</c:v>
                </c:pt>
                <c:pt idx="2653">
                  <c:v>16</c:v>
                </c:pt>
                <c:pt idx="2654">
                  <c:v>53</c:v>
                </c:pt>
                <c:pt idx="2655">
                  <c:v>53</c:v>
                </c:pt>
                <c:pt idx="2656">
                  <c:v>56</c:v>
                </c:pt>
                <c:pt idx="2657">
                  <c:v>56</c:v>
                </c:pt>
                <c:pt idx="2658">
                  <c:v>56</c:v>
                </c:pt>
                <c:pt idx="2659">
                  <c:v>32</c:v>
                </c:pt>
                <c:pt idx="2660">
                  <c:v>58</c:v>
                </c:pt>
                <c:pt idx="2661">
                  <c:v>65</c:v>
                </c:pt>
                <c:pt idx="2662">
                  <c:v>62</c:v>
                </c:pt>
                <c:pt idx="2663">
                  <c:v>66</c:v>
                </c:pt>
                <c:pt idx="2664">
                  <c:v>3</c:v>
                </c:pt>
                <c:pt idx="2665">
                  <c:v>19</c:v>
                </c:pt>
                <c:pt idx="2666">
                  <c:v>42</c:v>
                </c:pt>
                <c:pt idx="2667">
                  <c:v>15</c:v>
                </c:pt>
                <c:pt idx="2668">
                  <c:v>18</c:v>
                </c:pt>
                <c:pt idx="2669">
                  <c:v>16</c:v>
                </c:pt>
                <c:pt idx="2670">
                  <c:v>16</c:v>
                </c:pt>
                <c:pt idx="2671">
                  <c:v>21</c:v>
                </c:pt>
                <c:pt idx="2672">
                  <c:v>45</c:v>
                </c:pt>
                <c:pt idx="2673">
                  <c:v>45</c:v>
                </c:pt>
                <c:pt idx="2674">
                  <c:v>20</c:v>
                </c:pt>
                <c:pt idx="2675">
                  <c:v>48</c:v>
                </c:pt>
                <c:pt idx="2676">
                  <c:v>68</c:v>
                </c:pt>
                <c:pt idx="2677">
                  <c:v>41</c:v>
                </c:pt>
                <c:pt idx="2678">
                  <c:v>10</c:v>
                </c:pt>
                <c:pt idx="2679">
                  <c:v>66</c:v>
                </c:pt>
                <c:pt idx="2680">
                  <c:v>60</c:v>
                </c:pt>
                <c:pt idx="2681">
                  <c:v>76</c:v>
                </c:pt>
                <c:pt idx="2682">
                  <c:v>83</c:v>
                </c:pt>
                <c:pt idx="2683">
                  <c:v>5</c:v>
                </c:pt>
                <c:pt idx="2684">
                  <c:v>127</c:v>
                </c:pt>
                <c:pt idx="2685">
                  <c:v>204</c:v>
                </c:pt>
                <c:pt idx="2686">
                  <c:v>55</c:v>
                </c:pt>
                <c:pt idx="2687">
                  <c:v>28</c:v>
                </c:pt>
                <c:pt idx="2688">
                  <c:v>36</c:v>
                </c:pt>
                <c:pt idx="2689">
                  <c:v>71</c:v>
                </c:pt>
                <c:pt idx="2690">
                  <c:v>34</c:v>
                </c:pt>
                <c:pt idx="2691">
                  <c:v>68</c:v>
                </c:pt>
                <c:pt idx="2692">
                  <c:v>74</c:v>
                </c:pt>
                <c:pt idx="2693">
                  <c:v>95</c:v>
                </c:pt>
                <c:pt idx="2694">
                  <c:v>166</c:v>
                </c:pt>
                <c:pt idx="2695">
                  <c:v>360</c:v>
                </c:pt>
                <c:pt idx="2696">
                  <c:v>209</c:v>
                </c:pt>
                <c:pt idx="2697">
                  <c:v>4</c:v>
                </c:pt>
                <c:pt idx="2698">
                  <c:v>31</c:v>
                </c:pt>
                <c:pt idx="2699">
                  <c:v>385</c:v>
                </c:pt>
                <c:pt idx="2700">
                  <c:v>21</c:v>
                </c:pt>
                <c:pt idx="2701">
                  <c:v>10</c:v>
                </c:pt>
                <c:pt idx="2702">
                  <c:v>486</c:v>
                </c:pt>
                <c:pt idx="2703">
                  <c:v>356</c:v>
                </c:pt>
                <c:pt idx="2704">
                  <c:v>18</c:v>
                </c:pt>
                <c:pt idx="2705">
                  <c:v>45</c:v>
                </c:pt>
                <c:pt idx="2706">
                  <c:v>26</c:v>
                </c:pt>
                <c:pt idx="2707">
                  <c:v>24</c:v>
                </c:pt>
                <c:pt idx="2708">
                  <c:v>38</c:v>
                </c:pt>
                <c:pt idx="2709">
                  <c:v>162</c:v>
                </c:pt>
                <c:pt idx="2710">
                  <c:v>54</c:v>
                </c:pt>
                <c:pt idx="2711">
                  <c:v>325</c:v>
                </c:pt>
                <c:pt idx="2712">
                  <c:v>21</c:v>
                </c:pt>
                <c:pt idx="2713">
                  <c:v>4</c:v>
                </c:pt>
                <c:pt idx="2714">
                  <c:v>4</c:v>
                </c:pt>
                <c:pt idx="2715">
                  <c:v>146</c:v>
                </c:pt>
                <c:pt idx="2716">
                  <c:v>124</c:v>
                </c:pt>
                <c:pt idx="2717">
                  <c:v>181</c:v>
                </c:pt>
                <c:pt idx="2718">
                  <c:v>20</c:v>
                </c:pt>
                <c:pt idx="2719">
                  <c:v>224</c:v>
                </c:pt>
                <c:pt idx="2720">
                  <c:v>31</c:v>
                </c:pt>
                <c:pt idx="2721">
                  <c:v>52</c:v>
                </c:pt>
                <c:pt idx="2722">
                  <c:v>132</c:v>
                </c:pt>
                <c:pt idx="2723">
                  <c:v>128</c:v>
                </c:pt>
                <c:pt idx="2724">
                  <c:v>89</c:v>
                </c:pt>
                <c:pt idx="2725">
                  <c:v>156</c:v>
                </c:pt>
                <c:pt idx="2726">
                  <c:v>4</c:v>
                </c:pt>
                <c:pt idx="2727">
                  <c:v>25</c:v>
                </c:pt>
                <c:pt idx="2728">
                  <c:v>179</c:v>
                </c:pt>
                <c:pt idx="2729">
                  <c:v>15</c:v>
                </c:pt>
                <c:pt idx="2730">
                  <c:v>63</c:v>
                </c:pt>
                <c:pt idx="2731">
                  <c:v>284</c:v>
                </c:pt>
                <c:pt idx="2732">
                  <c:v>75</c:v>
                </c:pt>
                <c:pt idx="2733">
                  <c:v>52</c:v>
                </c:pt>
                <c:pt idx="2734">
                  <c:v>60</c:v>
                </c:pt>
                <c:pt idx="2735">
                  <c:v>68</c:v>
                </c:pt>
                <c:pt idx="2736">
                  <c:v>73</c:v>
                </c:pt>
                <c:pt idx="2737">
                  <c:v>23</c:v>
                </c:pt>
                <c:pt idx="2738">
                  <c:v>101</c:v>
                </c:pt>
                <c:pt idx="2739">
                  <c:v>28</c:v>
                </c:pt>
                <c:pt idx="2740">
                  <c:v>22</c:v>
                </c:pt>
                <c:pt idx="2741">
                  <c:v>83</c:v>
                </c:pt>
                <c:pt idx="2742">
                  <c:v>105</c:v>
                </c:pt>
                <c:pt idx="2743">
                  <c:v>68</c:v>
                </c:pt>
                <c:pt idx="2744">
                  <c:v>13</c:v>
                </c:pt>
                <c:pt idx="2745">
                  <c:v>10</c:v>
                </c:pt>
                <c:pt idx="2746">
                  <c:v>21</c:v>
                </c:pt>
                <c:pt idx="2747">
                  <c:v>21</c:v>
                </c:pt>
                <c:pt idx="2748">
                  <c:v>111</c:v>
                </c:pt>
                <c:pt idx="2749">
                  <c:v>118</c:v>
                </c:pt>
                <c:pt idx="2750">
                  <c:v>77</c:v>
                </c:pt>
                <c:pt idx="2751">
                  <c:v>144</c:v>
                </c:pt>
                <c:pt idx="2752">
                  <c:v>7</c:v>
                </c:pt>
                <c:pt idx="2753">
                  <c:v>34</c:v>
                </c:pt>
                <c:pt idx="2754">
                  <c:v>39</c:v>
                </c:pt>
                <c:pt idx="2755">
                  <c:v>39</c:v>
                </c:pt>
                <c:pt idx="2756">
                  <c:v>41</c:v>
                </c:pt>
                <c:pt idx="2757">
                  <c:v>40</c:v>
                </c:pt>
                <c:pt idx="2758">
                  <c:v>53</c:v>
                </c:pt>
                <c:pt idx="2759">
                  <c:v>60</c:v>
                </c:pt>
                <c:pt idx="2760">
                  <c:v>5</c:v>
                </c:pt>
                <c:pt idx="2761">
                  <c:v>14</c:v>
                </c:pt>
                <c:pt idx="2762">
                  <c:v>65</c:v>
                </c:pt>
                <c:pt idx="2763">
                  <c:v>71</c:v>
                </c:pt>
                <c:pt idx="2764">
                  <c:v>30</c:v>
                </c:pt>
                <c:pt idx="2765">
                  <c:v>10</c:v>
                </c:pt>
                <c:pt idx="2766">
                  <c:v>34</c:v>
                </c:pt>
                <c:pt idx="2767">
                  <c:v>57</c:v>
                </c:pt>
                <c:pt idx="2768">
                  <c:v>29</c:v>
                </c:pt>
                <c:pt idx="2769">
                  <c:v>45</c:v>
                </c:pt>
                <c:pt idx="2770">
                  <c:v>22</c:v>
                </c:pt>
                <c:pt idx="2771">
                  <c:v>22</c:v>
                </c:pt>
                <c:pt idx="2772">
                  <c:v>15</c:v>
                </c:pt>
                <c:pt idx="2773">
                  <c:v>115</c:v>
                </c:pt>
                <c:pt idx="2774">
                  <c:v>58</c:v>
                </c:pt>
                <c:pt idx="2775">
                  <c:v>28</c:v>
                </c:pt>
                <c:pt idx="2776">
                  <c:v>55</c:v>
                </c:pt>
                <c:pt idx="2777">
                  <c:v>89</c:v>
                </c:pt>
                <c:pt idx="2778">
                  <c:v>101</c:v>
                </c:pt>
                <c:pt idx="2779">
                  <c:v>42</c:v>
                </c:pt>
                <c:pt idx="2780">
                  <c:v>84</c:v>
                </c:pt>
                <c:pt idx="2781">
                  <c:v>121</c:v>
                </c:pt>
                <c:pt idx="2782">
                  <c:v>116</c:v>
                </c:pt>
                <c:pt idx="2783">
                  <c:v>80</c:v>
                </c:pt>
                <c:pt idx="2784">
                  <c:v>179</c:v>
                </c:pt>
                <c:pt idx="2785">
                  <c:v>91</c:v>
                </c:pt>
                <c:pt idx="2786">
                  <c:v>19</c:v>
                </c:pt>
                <c:pt idx="2787">
                  <c:v>196</c:v>
                </c:pt>
                <c:pt idx="2788">
                  <c:v>98</c:v>
                </c:pt>
                <c:pt idx="2789">
                  <c:v>74</c:v>
                </c:pt>
                <c:pt idx="2790">
                  <c:v>187</c:v>
                </c:pt>
                <c:pt idx="2791">
                  <c:v>21</c:v>
                </c:pt>
                <c:pt idx="2792">
                  <c:v>2</c:v>
                </c:pt>
                <c:pt idx="2793">
                  <c:v>48</c:v>
                </c:pt>
                <c:pt idx="2794">
                  <c:v>42</c:v>
                </c:pt>
                <c:pt idx="2795">
                  <c:v>100</c:v>
                </c:pt>
                <c:pt idx="2796">
                  <c:v>12</c:v>
                </c:pt>
                <c:pt idx="2797">
                  <c:v>90</c:v>
                </c:pt>
                <c:pt idx="2798">
                  <c:v>46</c:v>
                </c:pt>
                <c:pt idx="2799">
                  <c:v>49</c:v>
                </c:pt>
                <c:pt idx="2800">
                  <c:v>108</c:v>
                </c:pt>
                <c:pt idx="2801">
                  <c:v>140</c:v>
                </c:pt>
                <c:pt idx="2802">
                  <c:v>18</c:v>
                </c:pt>
                <c:pt idx="2803">
                  <c:v>66</c:v>
                </c:pt>
                <c:pt idx="2804">
                  <c:v>39</c:v>
                </c:pt>
                <c:pt idx="2805">
                  <c:v>104</c:v>
                </c:pt>
                <c:pt idx="2806">
                  <c:v>10</c:v>
                </c:pt>
                <c:pt idx="2807">
                  <c:v>22</c:v>
                </c:pt>
                <c:pt idx="2808">
                  <c:v>65</c:v>
                </c:pt>
                <c:pt idx="2809">
                  <c:v>100</c:v>
                </c:pt>
                <c:pt idx="2810">
                  <c:v>55</c:v>
                </c:pt>
                <c:pt idx="2811">
                  <c:v>40</c:v>
                </c:pt>
                <c:pt idx="2812">
                  <c:v>91</c:v>
                </c:pt>
                <c:pt idx="2813">
                  <c:v>115</c:v>
                </c:pt>
                <c:pt idx="2814">
                  <c:v>19</c:v>
                </c:pt>
                <c:pt idx="2815">
                  <c:v>26</c:v>
                </c:pt>
                <c:pt idx="2816">
                  <c:v>31</c:v>
                </c:pt>
                <c:pt idx="2817">
                  <c:v>80</c:v>
                </c:pt>
                <c:pt idx="2818">
                  <c:v>15</c:v>
                </c:pt>
                <c:pt idx="2819">
                  <c:v>28</c:v>
                </c:pt>
                <c:pt idx="2820">
                  <c:v>28</c:v>
                </c:pt>
                <c:pt idx="2821">
                  <c:v>30</c:v>
                </c:pt>
                <c:pt idx="2822">
                  <c:v>10</c:v>
                </c:pt>
                <c:pt idx="2823">
                  <c:v>89</c:v>
                </c:pt>
                <c:pt idx="2824">
                  <c:v>80</c:v>
                </c:pt>
                <c:pt idx="2825">
                  <c:v>17</c:v>
                </c:pt>
                <c:pt idx="2826">
                  <c:v>102</c:v>
                </c:pt>
                <c:pt idx="2827">
                  <c:v>157</c:v>
                </c:pt>
                <c:pt idx="2828">
                  <c:v>70</c:v>
                </c:pt>
                <c:pt idx="2829">
                  <c:v>14</c:v>
                </c:pt>
                <c:pt idx="2830">
                  <c:v>4</c:v>
                </c:pt>
                <c:pt idx="2831">
                  <c:v>37</c:v>
                </c:pt>
                <c:pt idx="2832">
                  <c:v>26</c:v>
                </c:pt>
                <c:pt idx="2833">
                  <c:v>41</c:v>
                </c:pt>
                <c:pt idx="2834">
                  <c:v>58</c:v>
                </c:pt>
                <c:pt idx="2835">
                  <c:v>58</c:v>
                </c:pt>
                <c:pt idx="2836">
                  <c:v>91</c:v>
                </c:pt>
                <c:pt idx="2837">
                  <c:v>126</c:v>
                </c:pt>
                <c:pt idx="2838">
                  <c:v>528</c:v>
                </c:pt>
                <c:pt idx="2839">
                  <c:v>54</c:v>
                </c:pt>
                <c:pt idx="2840">
                  <c:v>27</c:v>
                </c:pt>
                <c:pt idx="2841">
                  <c:v>61</c:v>
                </c:pt>
                <c:pt idx="2842">
                  <c:v>19</c:v>
                </c:pt>
                <c:pt idx="2843">
                  <c:v>47</c:v>
                </c:pt>
                <c:pt idx="2844">
                  <c:v>38</c:v>
                </c:pt>
                <c:pt idx="2845">
                  <c:v>17</c:v>
                </c:pt>
                <c:pt idx="2846">
                  <c:v>28</c:v>
                </c:pt>
                <c:pt idx="2847">
                  <c:v>50</c:v>
                </c:pt>
                <c:pt idx="2848">
                  <c:v>11</c:v>
                </c:pt>
                <c:pt idx="2849">
                  <c:v>31</c:v>
                </c:pt>
                <c:pt idx="2850">
                  <c:v>31</c:v>
                </c:pt>
                <c:pt idx="2851">
                  <c:v>15</c:v>
                </c:pt>
                <c:pt idx="2852">
                  <c:v>20</c:v>
                </c:pt>
                <c:pt idx="2853">
                  <c:v>33</c:v>
                </c:pt>
                <c:pt idx="2854">
                  <c:v>7</c:v>
                </c:pt>
                <c:pt idx="2855">
                  <c:v>84</c:v>
                </c:pt>
                <c:pt idx="2856">
                  <c:v>12</c:v>
                </c:pt>
                <c:pt idx="2857">
                  <c:v>19</c:v>
                </c:pt>
                <c:pt idx="2858">
                  <c:v>30</c:v>
                </c:pt>
                <c:pt idx="2859">
                  <c:v>82</c:v>
                </c:pt>
                <c:pt idx="2860">
                  <c:v>71</c:v>
                </c:pt>
                <c:pt idx="2861">
                  <c:v>124</c:v>
                </c:pt>
                <c:pt idx="2862">
                  <c:v>91</c:v>
                </c:pt>
                <c:pt idx="2863">
                  <c:v>20</c:v>
                </c:pt>
                <c:pt idx="2864">
                  <c:v>41</c:v>
                </c:pt>
                <c:pt idx="2865">
                  <c:v>38</c:v>
                </c:pt>
                <c:pt idx="2866">
                  <c:v>48</c:v>
                </c:pt>
                <c:pt idx="2867">
                  <c:v>4</c:v>
                </c:pt>
                <c:pt idx="2868">
                  <c:v>7</c:v>
                </c:pt>
                <c:pt idx="2869">
                  <c:v>112</c:v>
                </c:pt>
                <c:pt idx="2870">
                  <c:v>65</c:v>
                </c:pt>
                <c:pt idx="2871">
                  <c:v>39</c:v>
                </c:pt>
                <c:pt idx="2872">
                  <c:v>20</c:v>
                </c:pt>
                <c:pt idx="2873">
                  <c:v>26</c:v>
                </c:pt>
                <c:pt idx="2874">
                  <c:v>39</c:v>
                </c:pt>
                <c:pt idx="2875">
                  <c:v>64</c:v>
                </c:pt>
                <c:pt idx="2876">
                  <c:v>51</c:v>
                </c:pt>
                <c:pt idx="2877">
                  <c:v>144</c:v>
                </c:pt>
                <c:pt idx="2878">
                  <c:v>4</c:v>
                </c:pt>
                <c:pt idx="2879">
                  <c:v>18</c:v>
                </c:pt>
                <c:pt idx="2880">
                  <c:v>115</c:v>
                </c:pt>
                <c:pt idx="2881">
                  <c:v>19</c:v>
                </c:pt>
                <c:pt idx="2882">
                  <c:v>30</c:v>
                </c:pt>
                <c:pt idx="2883">
                  <c:v>160</c:v>
                </c:pt>
                <c:pt idx="2884">
                  <c:v>57</c:v>
                </c:pt>
                <c:pt idx="2885">
                  <c:v>63</c:v>
                </c:pt>
                <c:pt idx="2886">
                  <c:v>70</c:v>
                </c:pt>
                <c:pt idx="2887">
                  <c:v>51</c:v>
                </c:pt>
                <c:pt idx="2888">
                  <c:v>134</c:v>
                </c:pt>
                <c:pt idx="2889">
                  <c:v>17</c:v>
                </c:pt>
                <c:pt idx="2890">
                  <c:v>48</c:v>
                </c:pt>
                <c:pt idx="2891">
                  <c:v>65</c:v>
                </c:pt>
                <c:pt idx="2892">
                  <c:v>98</c:v>
                </c:pt>
                <c:pt idx="2893">
                  <c:v>32</c:v>
                </c:pt>
                <c:pt idx="2894">
                  <c:v>61</c:v>
                </c:pt>
                <c:pt idx="2895">
                  <c:v>47</c:v>
                </c:pt>
                <c:pt idx="2896">
                  <c:v>38</c:v>
                </c:pt>
                <c:pt idx="2897">
                  <c:v>33</c:v>
                </c:pt>
                <c:pt idx="2898">
                  <c:v>85</c:v>
                </c:pt>
                <c:pt idx="2899">
                  <c:v>224</c:v>
                </c:pt>
                <c:pt idx="2900">
                  <c:v>13</c:v>
                </c:pt>
                <c:pt idx="2901">
                  <c:v>20</c:v>
                </c:pt>
                <c:pt idx="2902">
                  <c:v>27</c:v>
                </c:pt>
                <c:pt idx="2903">
                  <c:v>37</c:v>
                </c:pt>
                <c:pt idx="2904">
                  <c:v>4</c:v>
                </c:pt>
                <c:pt idx="2905">
                  <c:v>51</c:v>
                </c:pt>
                <c:pt idx="2906">
                  <c:v>112</c:v>
                </c:pt>
                <c:pt idx="2907">
                  <c:v>48</c:v>
                </c:pt>
                <c:pt idx="2908">
                  <c:v>62</c:v>
                </c:pt>
                <c:pt idx="2909">
                  <c:v>115</c:v>
                </c:pt>
                <c:pt idx="2910">
                  <c:v>127</c:v>
                </c:pt>
                <c:pt idx="2911">
                  <c:v>7</c:v>
                </c:pt>
                <c:pt idx="2912">
                  <c:v>144</c:v>
                </c:pt>
                <c:pt idx="2913">
                  <c:v>181</c:v>
                </c:pt>
                <c:pt idx="2914">
                  <c:v>32</c:v>
                </c:pt>
                <c:pt idx="2915">
                  <c:v>66</c:v>
                </c:pt>
                <c:pt idx="2916">
                  <c:v>4</c:v>
                </c:pt>
                <c:pt idx="2917">
                  <c:v>4</c:v>
                </c:pt>
                <c:pt idx="2918">
                  <c:v>10</c:v>
                </c:pt>
                <c:pt idx="2919">
                  <c:v>34</c:v>
                </c:pt>
                <c:pt idx="2920">
                  <c:v>72</c:v>
                </c:pt>
                <c:pt idx="2921">
                  <c:v>140</c:v>
                </c:pt>
                <c:pt idx="2922">
                  <c:v>45</c:v>
                </c:pt>
                <c:pt idx="2923">
                  <c:v>152</c:v>
                </c:pt>
                <c:pt idx="2924">
                  <c:v>131</c:v>
                </c:pt>
                <c:pt idx="2925">
                  <c:v>13</c:v>
                </c:pt>
                <c:pt idx="2926">
                  <c:v>2</c:v>
                </c:pt>
                <c:pt idx="2927">
                  <c:v>35</c:v>
                </c:pt>
                <c:pt idx="2928">
                  <c:v>77</c:v>
                </c:pt>
                <c:pt idx="2929">
                  <c:v>77</c:v>
                </c:pt>
                <c:pt idx="2930">
                  <c:v>7</c:v>
                </c:pt>
                <c:pt idx="2931">
                  <c:v>51</c:v>
                </c:pt>
                <c:pt idx="2932">
                  <c:v>80</c:v>
                </c:pt>
                <c:pt idx="2933">
                  <c:v>80</c:v>
                </c:pt>
                <c:pt idx="2934">
                  <c:v>20</c:v>
                </c:pt>
                <c:pt idx="2935">
                  <c:v>20</c:v>
                </c:pt>
                <c:pt idx="2936">
                  <c:v>81</c:v>
                </c:pt>
                <c:pt idx="2937">
                  <c:v>46</c:v>
                </c:pt>
                <c:pt idx="2938">
                  <c:v>12</c:v>
                </c:pt>
                <c:pt idx="2939">
                  <c:v>34</c:v>
                </c:pt>
                <c:pt idx="2940">
                  <c:v>26</c:v>
                </c:pt>
                <c:pt idx="2941">
                  <c:v>39</c:v>
                </c:pt>
                <c:pt idx="2942">
                  <c:v>32</c:v>
                </c:pt>
                <c:pt idx="2943">
                  <c:v>43</c:v>
                </c:pt>
                <c:pt idx="2944">
                  <c:v>74</c:v>
                </c:pt>
                <c:pt idx="2945">
                  <c:v>113</c:v>
                </c:pt>
                <c:pt idx="2946">
                  <c:v>15</c:v>
                </c:pt>
                <c:pt idx="2947">
                  <c:v>43</c:v>
                </c:pt>
                <c:pt idx="2948">
                  <c:v>43</c:v>
                </c:pt>
                <c:pt idx="2949">
                  <c:v>37</c:v>
                </c:pt>
                <c:pt idx="2950">
                  <c:v>39</c:v>
                </c:pt>
                <c:pt idx="2951">
                  <c:v>53</c:v>
                </c:pt>
                <c:pt idx="2952">
                  <c:v>120</c:v>
                </c:pt>
                <c:pt idx="2953">
                  <c:v>23</c:v>
                </c:pt>
                <c:pt idx="2954">
                  <c:v>48</c:v>
                </c:pt>
                <c:pt idx="2955">
                  <c:v>29</c:v>
                </c:pt>
                <c:pt idx="2956">
                  <c:v>93</c:v>
                </c:pt>
                <c:pt idx="2957">
                  <c:v>4</c:v>
                </c:pt>
                <c:pt idx="2958">
                  <c:v>135</c:v>
                </c:pt>
                <c:pt idx="2959">
                  <c:v>45</c:v>
                </c:pt>
                <c:pt idx="2960">
                  <c:v>44</c:v>
                </c:pt>
                <c:pt idx="2961">
                  <c:v>160</c:v>
                </c:pt>
                <c:pt idx="2962">
                  <c:v>97</c:v>
                </c:pt>
                <c:pt idx="2963">
                  <c:v>99</c:v>
                </c:pt>
                <c:pt idx="2964">
                  <c:v>132</c:v>
                </c:pt>
                <c:pt idx="2965">
                  <c:v>21</c:v>
                </c:pt>
                <c:pt idx="2966">
                  <c:v>28</c:v>
                </c:pt>
                <c:pt idx="2967">
                  <c:v>13</c:v>
                </c:pt>
                <c:pt idx="2968">
                  <c:v>3</c:v>
                </c:pt>
                <c:pt idx="2969">
                  <c:v>35</c:v>
                </c:pt>
                <c:pt idx="2970">
                  <c:v>63</c:v>
                </c:pt>
                <c:pt idx="2971">
                  <c:v>70</c:v>
                </c:pt>
                <c:pt idx="2972">
                  <c:v>32</c:v>
                </c:pt>
                <c:pt idx="2973">
                  <c:v>89</c:v>
                </c:pt>
                <c:pt idx="2974">
                  <c:v>4</c:v>
                </c:pt>
                <c:pt idx="2975">
                  <c:v>157</c:v>
                </c:pt>
                <c:pt idx="2976">
                  <c:v>138</c:v>
                </c:pt>
                <c:pt idx="2977">
                  <c:v>5</c:v>
                </c:pt>
                <c:pt idx="2978">
                  <c:v>48</c:v>
                </c:pt>
                <c:pt idx="2979">
                  <c:v>125</c:v>
                </c:pt>
                <c:pt idx="2980">
                  <c:v>195</c:v>
                </c:pt>
                <c:pt idx="2981">
                  <c:v>12</c:v>
                </c:pt>
                <c:pt idx="2982">
                  <c:v>69</c:v>
                </c:pt>
                <c:pt idx="2983">
                  <c:v>28</c:v>
                </c:pt>
                <c:pt idx="2984">
                  <c:v>2</c:v>
                </c:pt>
                <c:pt idx="2985">
                  <c:v>12</c:v>
                </c:pt>
                <c:pt idx="2986">
                  <c:v>39</c:v>
                </c:pt>
                <c:pt idx="2987">
                  <c:v>53</c:v>
                </c:pt>
                <c:pt idx="2988">
                  <c:v>37</c:v>
                </c:pt>
                <c:pt idx="2989">
                  <c:v>17</c:v>
                </c:pt>
                <c:pt idx="2990">
                  <c:v>45</c:v>
                </c:pt>
                <c:pt idx="2991">
                  <c:v>45</c:v>
                </c:pt>
                <c:pt idx="2992">
                  <c:v>45</c:v>
                </c:pt>
                <c:pt idx="2993">
                  <c:v>74</c:v>
                </c:pt>
                <c:pt idx="2994">
                  <c:v>115</c:v>
                </c:pt>
                <c:pt idx="2995">
                  <c:v>57</c:v>
                </c:pt>
                <c:pt idx="2996">
                  <c:v>404</c:v>
                </c:pt>
                <c:pt idx="2997">
                  <c:v>4</c:v>
                </c:pt>
                <c:pt idx="2998">
                  <c:v>4</c:v>
                </c:pt>
                <c:pt idx="2999">
                  <c:v>18</c:v>
                </c:pt>
                <c:pt idx="3000">
                  <c:v>9</c:v>
                </c:pt>
                <c:pt idx="3001">
                  <c:v>542</c:v>
                </c:pt>
                <c:pt idx="3002">
                  <c:v>12</c:v>
                </c:pt>
                <c:pt idx="3003">
                  <c:v>12</c:v>
                </c:pt>
                <c:pt idx="3004">
                  <c:v>6</c:v>
                </c:pt>
                <c:pt idx="3005">
                  <c:v>78</c:v>
                </c:pt>
                <c:pt idx="3006">
                  <c:v>65</c:v>
                </c:pt>
                <c:pt idx="3007">
                  <c:v>68</c:v>
                </c:pt>
                <c:pt idx="3008">
                  <c:v>124</c:v>
                </c:pt>
                <c:pt idx="3009">
                  <c:v>19</c:v>
                </c:pt>
                <c:pt idx="3010">
                  <c:v>123</c:v>
                </c:pt>
                <c:pt idx="3011">
                  <c:v>239</c:v>
                </c:pt>
                <c:pt idx="3012">
                  <c:v>17</c:v>
                </c:pt>
                <c:pt idx="3013">
                  <c:v>274</c:v>
                </c:pt>
                <c:pt idx="3014">
                  <c:v>16</c:v>
                </c:pt>
                <c:pt idx="3015">
                  <c:v>48</c:v>
                </c:pt>
                <c:pt idx="3016">
                  <c:v>140</c:v>
                </c:pt>
                <c:pt idx="3017">
                  <c:v>145</c:v>
                </c:pt>
                <c:pt idx="3018">
                  <c:v>86</c:v>
                </c:pt>
                <c:pt idx="3019">
                  <c:v>50</c:v>
                </c:pt>
                <c:pt idx="3020">
                  <c:v>55</c:v>
                </c:pt>
                <c:pt idx="3021">
                  <c:v>157</c:v>
                </c:pt>
                <c:pt idx="3022">
                  <c:v>114</c:v>
                </c:pt>
                <c:pt idx="3023">
                  <c:v>201</c:v>
                </c:pt>
                <c:pt idx="3024">
                  <c:v>210</c:v>
                </c:pt>
                <c:pt idx="3025">
                  <c:v>241</c:v>
                </c:pt>
                <c:pt idx="3026">
                  <c:v>5</c:v>
                </c:pt>
                <c:pt idx="3027">
                  <c:v>5</c:v>
                </c:pt>
                <c:pt idx="3028">
                  <c:v>4</c:v>
                </c:pt>
                <c:pt idx="3029">
                  <c:v>4</c:v>
                </c:pt>
                <c:pt idx="3030">
                  <c:v>251</c:v>
                </c:pt>
                <c:pt idx="3031">
                  <c:v>34</c:v>
                </c:pt>
                <c:pt idx="3032">
                  <c:v>5</c:v>
                </c:pt>
                <c:pt idx="3033">
                  <c:v>9</c:v>
                </c:pt>
                <c:pt idx="3034">
                  <c:v>2</c:v>
                </c:pt>
                <c:pt idx="3035">
                  <c:v>7</c:v>
                </c:pt>
                <c:pt idx="3036">
                  <c:v>7</c:v>
                </c:pt>
                <c:pt idx="3037">
                  <c:v>12</c:v>
                </c:pt>
                <c:pt idx="3038">
                  <c:v>79</c:v>
                </c:pt>
                <c:pt idx="3039">
                  <c:v>42</c:v>
                </c:pt>
                <c:pt idx="3040">
                  <c:v>81</c:v>
                </c:pt>
                <c:pt idx="3041">
                  <c:v>48</c:v>
                </c:pt>
                <c:pt idx="3042">
                  <c:v>108</c:v>
                </c:pt>
                <c:pt idx="3043">
                  <c:v>103</c:v>
                </c:pt>
                <c:pt idx="3044">
                  <c:v>114</c:v>
                </c:pt>
                <c:pt idx="3045">
                  <c:v>104</c:v>
                </c:pt>
                <c:pt idx="3046">
                  <c:v>44</c:v>
                </c:pt>
                <c:pt idx="3047">
                  <c:v>110</c:v>
                </c:pt>
                <c:pt idx="3048">
                  <c:v>117</c:v>
                </c:pt>
                <c:pt idx="3049">
                  <c:v>156</c:v>
                </c:pt>
                <c:pt idx="3050">
                  <c:v>8</c:v>
                </c:pt>
                <c:pt idx="3051">
                  <c:v>153</c:v>
                </c:pt>
                <c:pt idx="3052">
                  <c:v>318</c:v>
                </c:pt>
                <c:pt idx="3053">
                  <c:v>4</c:v>
                </c:pt>
                <c:pt idx="3054">
                  <c:v>41</c:v>
                </c:pt>
                <c:pt idx="3055">
                  <c:v>97</c:v>
                </c:pt>
                <c:pt idx="3056">
                  <c:v>35</c:v>
                </c:pt>
                <c:pt idx="3057">
                  <c:v>67</c:v>
                </c:pt>
                <c:pt idx="3058">
                  <c:v>60</c:v>
                </c:pt>
                <c:pt idx="3059">
                  <c:v>99</c:v>
                </c:pt>
                <c:pt idx="3060">
                  <c:v>10</c:v>
                </c:pt>
                <c:pt idx="3061">
                  <c:v>9</c:v>
                </c:pt>
                <c:pt idx="3062">
                  <c:v>6</c:v>
                </c:pt>
                <c:pt idx="3063">
                  <c:v>96</c:v>
                </c:pt>
                <c:pt idx="3064">
                  <c:v>22</c:v>
                </c:pt>
                <c:pt idx="3065">
                  <c:v>24</c:v>
                </c:pt>
                <c:pt idx="3066">
                  <c:v>78</c:v>
                </c:pt>
                <c:pt idx="3067">
                  <c:v>206</c:v>
                </c:pt>
                <c:pt idx="3068">
                  <c:v>136</c:v>
                </c:pt>
                <c:pt idx="3069">
                  <c:v>265</c:v>
                </c:pt>
                <c:pt idx="3070">
                  <c:v>17</c:v>
                </c:pt>
                <c:pt idx="3071">
                  <c:v>22</c:v>
                </c:pt>
                <c:pt idx="3072">
                  <c:v>45</c:v>
                </c:pt>
                <c:pt idx="3073">
                  <c:v>63</c:v>
                </c:pt>
                <c:pt idx="3074">
                  <c:v>58</c:v>
                </c:pt>
                <c:pt idx="3075">
                  <c:v>77</c:v>
                </c:pt>
                <c:pt idx="3076">
                  <c:v>78</c:v>
                </c:pt>
                <c:pt idx="3077">
                  <c:v>102</c:v>
                </c:pt>
                <c:pt idx="3078">
                  <c:v>132</c:v>
                </c:pt>
                <c:pt idx="3079">
                  <c:v>103</c:v>
                </c:pt>
                <c:pt idx="3080">
                  <c:v>147</c:v>
                </c:pt>
                <c:pt idx="3081">
                  <c:v>60</c:v>
                </c:pt>
                <c:pt idx="3082">
                  <c:v>6</c:v>
                </c:pt>
                <c:pt idx="3083">
                  <c:v>6</c:v>
                </c:pt>
                <c:pt idx="3084">
                  <c:v>6</c:v>
                </c:pt>
                <c:pt idx="3085">
                  <c:v>19</c:v>
                </c:pt>
                <c:pt idx="3086">
                  <c:v>67</c:v>
                </c:pt>
                <c:pt idx="3087">
                  <c:v>71</c:v>
                </c:pt>
                <c:pt idx="3088">
                  <c:v>71</c:v>
                </c:pt>
                <c:pt idx="3089">
                  <c:v>5</c:v>
                </c:pt>
                <c:pt idx="3090">
                  <c:v>14</c:v>
                </c:pt>
                <c:pt idx="3091">
                  <c:v>65</c:v>
                </c:pt>
                <c:pt idx="3092">
                  <c:v>93</c:v>
                </c:pt>
                <c:pt idx="3093">
                  <c:v>140</c:v>
                </c:pt>
                <c:pt idx="3094">
                  <c:v>4</c:v>
                </c:pt>
                <c:pt idx="3095">
                  <c:v>154</c:v>
                </c:pt>
                <c:pt idx="3096">
                  <c:v>165</c:v>
                </c:pt>
                <c:pt idx="3097">
                  <c:v>158</c:v>
                </c:pt>
                <c:pt idx="3098">
                  <c:v>175</c:v>
                </c:pt>
                <c:pt idx="3099">
                  <c:v>177</c:v>
                </c:pt>
                <c:pt idx="3100">
                  <c:v>171</c:v>
                </c:pt>
                <c:pt idx="3101">
                  <c:v>24</c:v>
                </c:pt>
                <c:pt idx="3102">
                  <c:v>31</c:v>
                </c:pt>
                <c:pt idx="3103">
                  <c:v>105</c:v>
                </c:pt>
                <c:pt idx="3104">
                  <c:v>127</c:v>
                </c:pt>
                <c:pt idx="3105">
                  <c:v>98</c:v>
                </c:pt>
                <c:pt idx="3106">
                  <c:v>74</c:v>
                </c:pt>
                <c:pt idx="3107">
                  <c:v>38</c:v>
                </c:pt>
                <c:pt idx="3108">
                  <c:v>37</c:v>
                </c:pt>
                <c:pt idx="3109">
                  <c:v>111</c:v>
                </c:pt>
                <c:pt idx="3110">
                  <c:v>53</c:v>
                </c:pt>
                <c:pt idx="3111">
                  <c:v>42</c:v>
                </c:pt>
                <c:pt idx="3112">
                  <c:v>97</c:v>
                </c:pt>
                <c:pt idx="3113">
                  <c:v>66</c:v>
                </c:pt>
                <c:pt idx="3114">
                  <c:v>189</c:v>
                </c:pt>
                <c:pt idx="3115">
                  <c:v>16</c:v>
                </c:pt>
                <c:pt idx="3116">
                  <c:v>23</c:v>
                </c:pt>
                <c:pt idx="3117">
                  <c:v>21</c:v>
                </c:pt>
                <c:pt idx="3118">
                  <c:v>48</c:v>
                </c:pt>
                <c:pt idx="3119">
                  <c:v>88</c:v>
                </c:pt>
                <c:pt idx="3120">
                  <c:v>13</c:v>
                </c:pt>
                <c:pt idx="3121">
                  <c:v>102</c:v>
                </c:pt>
                <c:pt idx="3122">
                  <c:v>41</c:v>
                </c:pt>
                <c:pt idx="3123">
                  <c:v>377</c:v>
                </c:pt>
                <c:pt idx="3124">
                  <c:v>287</c:v>
                </c:pt>
                <c:pt idx="3125">
                  <c:v>95</c:v>
                </c:pt>
                <c:pt idx="3126">
                  <c:v>13</c:v>
                </c:pt>
                <c:pt idx="3127">
                  <c:v>18</c:v>
                </c:pt>
                <c:pt idx="3128">
                  <c:v>102</c:v>
                </c:pt>
                <c:pt idx="3129">
                  <c:v>107</c:v>
                </c:pt>
                <c:pt idx="3130">
                  <c:v>94</c:v>
                </c:pt>
                <c:pt idx="3131">
                  <c:v>112</c:v>
                </c:pt>
                <c:pt idx="3132">
                  <c:v>203</c:v>
                </c:pt>
                <c:pt idx="3133">
                  <c:v>82</c:v>
                </c:pt>
                <c:pt idx="3134">
                  <c:v>88</c:v>
                </c:pt>
                <c:pt idx="3135">
                  <c:v>88</c:v>
                </c:pt>
                <c:pt idx="3136">
                  <c:v>7</c:v>
                </c:pt>
                <c:pt idx="3137">
                  <c:v>58</c:v>
                </c:pt>
                <c:pt idx="3138">
                  <c:v>68</c:v>
                </c:pt>
                <c:pt idx="3139">
                  <c:v>38</c:v>
                </c:pt>
                <c:pt idx="3140">
                  <c:v>49</c:v>
                </c:pt>
                <c:pt idx="3141">
                  <c:v>3</c:v>
                </c:pt>
                <c:pt idx="3142">
                  <c:v>2</c:v>
                </c:pt>
                <c:pt idx="3143">
                  <c:v>2</c:v>
                </c:pt>
                <c:pt idx="3144">
                  <c:v>36</c:v>
                </c:pt>
                <c:pt idx="3145">
                  <c:v>36</c:v>
                </c:pt>
                <c:pt idx="3146">
                  <c:v>61</c:v>
                </c:pt>
                <c:pt idx="3147">
                  <c:v>41</c:v>
                </c:pt>
                <c:pt idx="3148">
                  <c:v>63</c:v>
                </c:pt>
                <c:pt idx="3149">
                  <c:v>22</c:v>
                </c:pt>
                <c:pt idx="3150">
                  <c:v>29</c:v>
                </c:pt>
                <c:pt idx="3151">
                  <c:v>126</c:v>
                </c:pt>
                <c:pt idx="3152">
                  <c:v>34</c:v>
                </c:pt>
                <c:pt idx="3153">
                  <c:v>57</c:v>
                </c:pt>
                <c:pt idx="3154">
                  <c:v>51</c:v>
                </c:pt>
                <c:pt idx="3155">
                  <c:v>85</c:v>
                </c:pt>
                <c:pt idx="3156">
                  <c:v>62</c:v>
                </c:pt>
                <c:pt idx="3157">
                  <c:v>56</c:v>
                </c:pt>
                <c:pt idx="3158">
                  <c:v>92</c:v>
                </c:pt>
                <c:pt idx="3159">
                  <c:v>120</c:v>
                </c:pt>
                <c:pt idx="3160">
                  <c:v>86</c:v>
                </c:pt>
                <c:pt idx="3161">
                  <c:v>102</c:v>
                </c:pt>
                <c:pt idx="3162">
                  <c:v>38</c:v>
                </c:pt>
                <c:pt idx="3163">
                  <c:v>110</c:v>
                </c:pt>
                <c:pt idx="3164">
                  <c:v>71</c:v>
                </c:pt>
                <c:pt idx="3165">
                  <c:v>22</c:v>
                </c:pt>
                <c:pt idx="3166">
                  <c:v>44</c:v>
                </c:pt>
                <c:pt idx="3167">
                  <c:v>40</c:v>
                </c:pt>
                <c:pt idx="3168">
                  <c:v>47</c:v>
                </c:pt>
                <c:pt idx="3169">
                  <c:v>54</c:v>
                </c:pt>
                <c:pt idx="3170">
                  <c:v>45</c:v>
                </c:pt>
                <c:pt idx="3171">
                  <c:v>29</c:v>
                </c:pt>
                <c:pt idx="3172">
                  <c:v>61</c:v>
                </c:pt>
                <c:pt idx="3173">
                  <c:v>31</c:v>
                </c:pt>
                <c:pt idx="3174">
                  <c:v>45</c:v>
                </c:pt>
                <c:pt idx="3175">
                  <c:v>43</c:v>
                </c:pt>
                <c:pt idx="3176">
                  <c:v>85</c:v>
                </c:pt>
                <c:pt idx="3177">
                  <c:v>136</c:v>
                </c:pt>
                <c:pt idx="3178">
                  <c:v>45</c:v>
                </c:pt>
                <c:pt idx="3179">
                  <c:v>132</c:v>
                </c:pt>
                <c:pt idx="3180">
                  <c:v>13</c:v>
                </c:pt>
                <c:pt idx="3181">
                  <c:v>31</c:v>
                </c:pt>
                <c:pt idx="3182">
                  <c:v>103</c:v>
                </c:pt>
                <c:pt idx="3183">
                  <c:v>44</c:v>
                </c:pt>
                <c:pt idx="3184">
                  <c:v>106</c:v>
                </c:pt>
                <c:pt idx="3185">
                  <c:v>27</c:v>
                </c:pt>
                <c:pt idx="3186">
                  <c:v>18</c:v>
                </c:pt>
                <c:pt idx="3187">
                  <c:v>32</c:v>
                </c:pt>
                <c:pt idx="3188">
                  <c:v>29</c:v>
                </c:pt>
                <c:pt idx="3189">
                  <c:v>23</c:v>
                </c:pt>
                <c:pt idx="3190">
                  <c:v>31</c:v>
                </c:pt>
                <c:pt idx="3191">
                  <c:v>99</c:v>
                </c:pt>
                <c:pt idx="3192">
                  <c:v>40</c:v>
                </c:pt>
                <c:pt idx="3193">
                  <c:v>56</c:v>
                </c:pt>
                <c:pt idx="3194">
                  <c:v>153</c:v>
                </c:pt>
                <c:pt idx="3195">
                  <c:v>24</c:v>
                </c:pt>
                <c:pt idx="3196">
                  <c:v>168</c:v>
                </c:pt>
                <c:pt idx="3197">
                  <c:v>8</c:v>
                </c:pt>
                <c:pt idx="3198">
                  <c:v>55</c:v>
                </c:pt>
                <c:pt idx="3199">
                  <c:v>25</c:v>
                </c:pt>
                <c:pt idx="3200">
                  <c:v>44</c:v>
                </c:pt>
                <c:pt idx="3201">
                  <c:v>98</c:v>
                </c:pt>
                <c:pt idx="3202">
                  <c:v>33</c:v>
                </c:pt>
                <c:pt idx="3203">
                  <c:v>2</c:v>
                </c:pt>
                <c:pt idx="3204">
                  <c:v>2</c:v>
                </c:pt>
                <c:pt idx="3205">
                  <c:v>32</c:v>
                </c:pt>
                <c:pt idx="3206">
                  <c:v>60</c:v>
                </c:pt>
                <c:pt idx="3207">
                  <c:v>18</c:v>
                </c:pt>
                <c:pt idx="3208">
                  <c:v>237</c:v>
                </c:pt>
                <c:pt idx="3209">
                  <c:v>144</c:v>
                </c:pt>
                <c:pt idx="3210">
                  <c:v>168</c:v>
                </c:pt>
                <c:pt idx="3211">
                  <c:v>288</c:v>
                </c:pt>
                <c:pt idx="3212">
                  <c:v>104</c:v>
                </c:pt>
                <c:pt idx="3213">
                  <c:v>162</c:v>
                </c:pt>
                <c:pt idx="3214">
                  <c:v>53</c:v>
                </c:pt>
                <c:pt idx="3215">
                  <c:v>11</c:v>
                </c:pt>
                <c:pt idx="3216">
                  <c:v>3</c:v>
                </c:pt>
                <c:pt idx="3217">
                  <c:v>3</c:v>
                </c:pt>
                <c:pt idx="3218">
                  <c:v>44</c:v>
                </c:pt>
                <c:pt idx="3219">
                  <c:v>49</c:v>
                </c:pt>
                <c:pt idx="3220">
                  <c:v>50</c:v>
                </c:pt>
                <c:pt idx="3221">
                  <c:v>35</c:v>
                </c:pt>
                <c:pt idx="3222">
                  <c:v>28</c:v>
                </c:pt>
                <c:pt idx="3223">
                  <c:v>15</c:v>
                </c:pt>
                <c:pt idx="3224">
                  <c:v>93</c:v>
                </c:pt>
                <c:pt idx="3225">
                  <c:v>11</c:v>
                </c:pt>
                <c:pt idx="3226">
                  <c:v>48</c:v>
                </c:pt>
                <c:pt idx="3227">
                  <c:v>50</c:v>
                </c:pt>
                <c:pt idx="3228">
                  <c:v>63</c:v>
                </c:pt>
                <c:pt idx="3229">
                  <c:v>19</c:v>
                </c:pt>
              </c:numCache>
            </c:numRef>
          </c:xVal>
          <c:yVal>
            <c:numRef>
              <c:f>Sheet1!$B$2:$B$3231</c:f>
              <c:numCache>
                <c:formatCode>General</c:formatCode>
                <c:ptCount val="3230"/>
                <c:pt idx="0">
                  <c:v>0.88564476885644705</c:v>
                </c:pt>
                <c:pt idx="1">
                  <c:v>0.958150470219435</c:v>
                </c:pt>
                <c:pt idx="2">
                  <c:v>0.96551724137931005</c:v>
                </c:pt>
                <c:pt idx="3">
                  <c:v>0.97070983112605902</c:v>
                </c:pt>
                <c:pt idx="4">
                  <c:v>0.76960784313725406</c:v>
                </c:pt>
                <c:pt idx="5">
                  <c:v>0.683760683760683</c:v>
                </c:pt>
                <c:pt idx="6">
                  <c:v>0.64236111111111105</c:v>
                </c:pt>
                <c:pt idx="7">
                  <c:v>0.91001177856301496</c:v>
                </c:pt>
                <c:pt idx="8">
                  <c:v>1</c:v>
                </c:pt>
                <c:pt idx="9">
                  <c:v>1</c:v>
                </c:pt>
                <c:pt idx="10">
                  <c:v>0.96486229819563096</c:v>
                </c:pt>
                <c:pt idx="11">
                  <c:v>0.86131996658312404</c:v>
                </c:pt>
                <c:pt idx="12">
                  <c:v>0.95269230769230695</c:v>
                </c:pt>
                <c:pt idx="13">
                  <c:v>0.97137404580152598</c:v>
                </c:pt>
                <c:pt idx="14">
                  <c:v>0.90622710622710601</c:v>
                </c:pt>
                <c:pt idx="15">
                  <c:v>1</c:v>
                </c:pt>
                <c:pt idx="16">
                  <c:v>1</c:v>
                </c:pt>
                <c:pt idx="17">
                  <c:v>0</c:v>
                </c:pt>
                <c:pt idx="18">
                  <c:v>0.48849104859335002</c:v>
                </c:pt>
                <c:pt idx="19">
                  <c:v>9.8947368421052603E-2</c:v>
                </c:pt>
                <c:pt idx="20">
                  <c:v>0.56762092793682095</c:v>
                </c:pt>
                <c:pt idx="21">
                  <c:v>0.97878063359234901</c:v>
                </c:pt>
                <c:pt idx="22">
                  <c:v>0.93821510297482802</c:v>
                </c:pt>
                <c:pt idx="23">
                  <c:v>0.96111685625646304</c:v>
                </c:pt>
                <c:pt idx="24">
                  <c:v>0.90877540902330101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4.0941658137154504E-3</c:v>
                </c:pt>
                <c:pt idx="29">
                  <c:v>0.44230769230769201</c:v>
                </c:pt>
                <c:pt idx="30">
                  <c:v>0.73855243722304198</c:v>
                </c:pt>
                <c:pt idx="31">
                  <c:v>0.26351351351351299</c:v>
                </c:pt>
                <c:pt idx="32">
                  <c:v>0.53321678321678301</c:v>
                </c:pt>
                <c:pt idx="33">
                  <c:v>0.88522012578616305</c:v>
                </c:pt>
                <c:pt idx="34">
                  <c:v>0.97067901234567899</c:v>
                </c:pt>
                <c:pt idx="35">
                  <c:v>0.63328631875881503</c:v>
                </c:pt>
                <c:pt idx="36">
                  <c:v>0</c:v>
                </c:pt>
                <c:pt idx="37">
                  <c:v>0.93537015276145696</c:v>
                </c:pt>
                <c:pt idx="38">
                  <c:v>0.92639814546508203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0</c:v>
                </c:pt>
                <c:pt idx="45">
                  <c:v>0.81673306772908305</c:v>
                </c:pt>
                <c:pt idx="46">
                  <c:v>0.88191881918819104</c:v>
                </c:pt>
                <c:pt idx="47">
                  <c:v>0.81032338308457696</c:v>
                </c:pt>
                <c:pt idx="48">
                  <c:v>0.54498644986449796</c:v>
                </c:pt>
                <c:pt idx="49">
                  <c:v>0.40277777777777701</c:v>
                </c:pt>
                <c:pt idx="50">
                  <c:v>6.4516129032257993E-2</c:v>
                </c:pt>
                <c:pt idx="51">
                  <c:v>0</c:v>
                </c:pt>
                <c:pt idx="52">
                  <c:v>0.77810650887573896</c:v>
                </c:pt>
                <c:pt idx="53">
                  <c:v>0.95669291338582596</c:v>
                </c:pt>
                <c:pt idx="54">
                  <c:v>0</c:v>
                </c:pt>
                <c:pt idx="55">
                  <c:v>0</c:v>
                </c:pt>
                <c:pt idx="56">
                  <c:v>0.54811715481171497</c:v>
                </c:pt>
                <c:pt idx="57">
                  <c:v>2.1739130434782601E-2</c:v>
                </c:pt>
                <c:pt idx="58">
                  <c:v>0.90684852002321503</c:v>
                </c:pt>
                <c:pt idx="59">
                  <c:v>0.36676217765042901</c:v>
                </c:pt>
                <c:pt idx="60">
                  <c:v>0.71918678526048196</c:v>
                </c:pt>
                <c:pt idx="61">
                  <c:v>0.87183474011550399</c:v>
                </c:pt>
                <c:pt idx="62">
                  <c:v>0.45108695652173902</c:v>
                </c:pt>
                <c:pt idx="63">
                  <c:v>1</c:v>
                </c:pt>
                <c:pt idx="64">
                  <c:v>0.36222910216718202</c:v>
                </c:pt>
                <c:pt idx="65">
                  <c:v>9.0090090090090003E-3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0.44979919678714803</c:v>
                </c:pt>
                <c:pt idx="70">
                  <c:v>0.94876779331535699</c:v>
                </c:pt>
                <c:pt idx="71">
                  <c:v>0</c:v>
                </c:pt>
                <c:pt idx="72">
                  <c:v>0.574585635359116</c:v>
                </c:pt>
                <c:pt idx="73">
                  <c:v>0.84035476718403501</c:v>
                </c:pt>
                <c:pt idx="74">
                  <c:v>0.87612838515546598</c:v>
                </c:pt>
                <c:pt idx="75">
                  <c:v>0.41237113402061798</c:v>
                </c:pt>
                <c:pt idx="76">
                  <c:v>0.62707182320441901</c:v>
                </c:pt>
                <c:pt idx="77">
                  <c:v>0.90134175217048096</c:v>
                </c:pt>
                <c:pt idx="78">
                  <c:v>0.83931133428981297</c:v>
                </c:pt>
                <c:pt idx="79">
                  <c:v>0.40716612377850098</c:v>
                </c:pt>
                <c:pt idx="80">
                  <c:v>0.95894551255142302</c:v>
                </c:pt>
                <c:pt idx="81">
                  <c:v>0.72745490981963901</c:v>
                </c:pt>
                <c:pt idx="82">
                  <c:v>0.77663671373555798</c:v>
                </c:pt>
                <c:pt idx="83">
                  <c:v>0.88174200401274605</c:v>
                </c:pt>
                <c:pt idx="84">
                  <c:v>0.93255016581417505</c:v>
                </c:pt>
                <c:pt idx="85">
                  <c:v>0.96837807915859397</c:v>
                </c:pt>
                <c:pt idx="86">
                  <c:v>0.96417268764554798</c:v>
                </c:pt>
                <c:pt idx="87">
                  <c:v>0</c:v>
                </c:pt>
                <c:pt idx="88">
                  <c:v>0.27557980900409201</c:v>
                </c:pt>
                <c:pt idx="89">
                  <c:v>0.56399132321041201</c:v>
                </c:pt>
                <c:pt idx="90">
                  <c:v>0.74803711634546699</c:v>
                </c:pt>
                <c:pt idx="91">
                  <c:v>5.7803468208092396E-3</c:v>
                </c:pt>
                <c:pt idx="92">
                  <c:v>0.53670276774969905</c:v>
                </c:pt>
                <c:pt idx="93">
                  <c:v>0.88662593346911001</c:v>
                </c:pt>
                <c:pt idx="94">
                  <c:v>0.94897422409258203</c:v>
                </c:pt>
                <c:pt idx="95">
                  <c:v>0.99658703071672305</c:v>
                </c:pt>
                <c:pt idx="96">
                  <c:v>0.90150202195262796</c:v>
                </c:pt>
                <c:pt idx="97">
                  <c:v>0.52740863787375403</c:v>
                </c:pt>
                <c:pt idx="98">
                  <c:v>0.96285289747399705</c:v>
                </c:pt>
                <c:pt idx="99">
                  <c:v>0.94622122631900596</c:v>
                </c:pt>
                <c:pt idx="100">
                  <c:v>1</c:v>
                </c:pt>
                <c:pt idx="101">
                  <c:v>0.82909460834181004</c:v>
                </c:pt>
                <c:pt idx="102">
                  <c:v>0.86753082516598101</c:v>
                </c:pt>
                <c:pt idx="103">
                  <c:v>0.46338343460185399</c:v>
                </c:pt>
                <c:pt idx="104">
                  <c:v>0.15112540192925999</c:v>
                </c:pt>
                <c:pt idx="105">
                  <c:v>0.47651006711409299</c:v>
                </c:pt>
                <c:pt idx="106">
                  <c:v>0.91755153029356595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7.4585635359115998E-2</c:v>
                </c:pt>
                <c:pt idx="111">
                  <c:v>0.24892772041302599</c:v>
                </c:pt>
                <c:pt idx="112">
                  <c:v>0</c:v>
                </c:pt>
                <c:pt idx="113">
                  <c:v>0.22821576763485399</c:v>
                </c:pt>
                <c:pt idx="114">
                  <c:v>0.87463556851311897</c:v>
                </c:pt>
                <c:pt idx="115">
                  <c:v>0.49328063241106701</c:v>
                </c:pt>
                <c:pt idx="116">
                  <c:v>0.83540802213001297</c:v>
                </c:pt>
                <c:pt idx="117">
                  <c:v>0.72387587080430604</c:v>
                </c:pt>
                <c:pt idx="118">
                  <c:v>1</c:v>
                </c:pt>
                <c:pt idx="119">
                  <c:v>0.91727236685608504</c:v>
                </c:pt>
                <c:pt idx="120">
                  <c:v>0.92812694461729905</c:v>
                </c:pt>
                <c:pt idx="121">
                  <c:v>0.87448770491803196</c:v>
                </c:pt>
                <c:pt idx="122">
                  <c:v>0.86905074940836102</c:v>
                </c:pt>
                <c:pt idx="123">
                  <c:v>0.88866349379730003</c:v>
                </c:pt>
                <c:pt idx="124">
                  <c:v>0.96540064480616405</c:v>
                </c:pt>
                <c:pt idx="125">
                  <c:v>0.55844155844155796</c:v>
                </c:pt>
                <c:pt idx="126">
                  <c:v>0.95813797722705896</c:v>
                </c:pt>
                <c:pt idx="127">
                  <c:v>0.79166666666666596</c:v>
                </c:pt>
                <c:pt idx="128">
                  <c:v>1</c:v>
                </c:pt>
                <c:pt idx="129">
                  <c:v>0.86584063234351605</c:v>
                </c:pt>
                <c:pt idx="130">
                  <c:v>0.62517385257301805</c:v>
                </c:pt>
                <c:pt idx="131">
                  <c:v>0.94475279651609601</c:v>
                </c:pt>
                <c:pt idx="132">
                  <c:v>1</c:v>
                </c:pt>
                <c:pt idx="133">
                  <c:v>0.252240717029449</c:v>
                </c:pt>
                <c:pt idx="134">
                  <c:v>0.45394736842105199</c:v>
                </c:pt>
                <c:pt idx="135">
                  <c:v>0</c:v>
                </c:pt>
                <c:pt idx="136">
                  <c:v>3.0769230769230702E-2</c:v>
                </c:pt>
                <c:pt idx="137">
                  <c:v>0.18633540372670801</c:v>
                </c:pt>
                <c:pt idx="138">
                  <c:v>0.92806451612903196</c:v>
                </c:pt>
                <c:pt idx="139">
                  <c:v>0.927978620238605</c:v>
                </c:pt>
                <c:pt idx="140">
                  <c:v>1</c:v>
                </c:pt>
                <c:pt idx="141">
                  <c:v>0.17734921535261799</c:v>
                </c:pt>
                <c:pt idx="142">
                  <c:v>0.75568181818181801</c:v>
                </c:pt>
                <c:pt idx="143">
                  <c:v>0.95421940928269999</c:v>
                </c:pt>
                <c:pt idx="144">
                  <c:v>0.96012269938650296</c:v>
                </c:pt>
                <c:pt idx="145">
                  <c:v>1</c:v>
                </c:pt>
                <c:pt idx="146">
                  <c:v>0.92321323095097396</c:v>
                </c:pt>
                <c:pt idx="147">
                  <c:v>0.81204698825293598</c:v>
                </c:pt>
                <c:pt idx="148">
                  <c:v>1</c:v>
                </c:pt>
                <c:pt idx="149">
                  <c:v>0.84285714285714197</c:v>
                </c:pt>
                <c:pt idx="150">
                  <c:v>0.87282708142726395</c:v>
                </c:pt>
                <c:pt idx="151">
                  <c:v>0</c:v>
                </c:pt>
                <c:pt idx="152">
                  <c:v>0.64705882352941102</c:v>
                </c:pt>
                <c:pt idx="153">
                  <c:v>0.65909090909090895</c:v>
                </c:pt>
                <c:pt idx="154">
                  <c:v>0.67310012062726099</c:v>
                </c:pt>
                <c:pt idx="155">
                  <c:v>0.87251828631138895</c:v>
                </c:pt>
                <c:pt idx="156">
                  <c:v>0.87606837606837595</c:v>
                </c:pt>
                <c:pt idx="157">
                  <c:v>0.97005147402901204</c:v>
                </c:pt>
                <c:pt idx="158">
                  <c:v>0.56401766004414999</c:v>
                </c:pt>
                <c:pt idx="159">
                  <c:v>0.782258064516129</c:v>
                </c:pt>
                <c:pt idx="160">
                  <c:v>0.93853290808930101</c:v>
                </c:pt>
                <c:pt idx="161">
                  <c:v>0.90670812972012405</c:v>
                </c:pt>
                <c:pt idx="162">
                  <c:v>0.82925782925782898</c:v>
                </c:pt>
                <c:pt idx="163">
                  <c:v>0.93870936057361698</c:v>
                </c:pt>
                <c:pt idx="164">
                  <c:v>0.93333333333333302</c:v>
                </c:pt>
                <c:pt idx="165">
                  <c:v>0.98951106032160596</c:v>
                </c:pt>
                <c:pt idx="166">
                  <c:v>1</c:v>
                </c:pt>
                <c:pt idx="167">
                  <c:v>0.99280575539568305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0.6</c:v>
                </c:pt>
                <c:pt idx="172">
                  <c:v>1</c:v>
                </c:pt>
                <c:pt idx="173">
                  <c:v>8.56031128404669E-3</c:v>
                </c:pt>
                <c:pt idx="174">
                  <c:v>9.8809523809523805E-2</c:v>
                </c:pt>
                <c:pt idx="175">
                  <c:v>0.38679245283018798</c:v>
                </c:pt>
                <c:pt idx="176">
                  <c:v>1.6129032258064498E-2</c:v>
                </c:pt>
                <c:pt idx="177">
                  <c:v>0.659667541557305</c:v>
                </c:pt>
                <c:pt idx="178">
                  <c:v>0.895390938447989</c:v>
                </c:pt>
                <c:pt idx="179">
                  <c:v>0</c:v>
                </c:pt>
                <c:pt idx="180">
                  <c:v>0.92207792207792205</c:v>
                </c:pt>
                <c:pt idx="181">
                  <c:v>0.85245901639344202</c:v>
                </c:pt>
                <c:pt idx="182">
                  <c:v>0.61767838125665597</c:v>
                </c:pt>
                <c:pt idx="183">
                  <c:v>6.4935064935064896E-3</c:v>
                </c:pt>
                <c:pt idx="184">
                  <c:v>0</c:v>
                </c:pt>
                <c:pt idx="185">
                  <c:v>0</c:v>
                </c:pt>
                <c:pt idx="186">
                  <c:v>0.36571428571428499</c:v>
                </c:pt>
                <c:pt idx="187">
                  <c:v>0</c:v>
                </c:pt>
                <c:pt idx="188">
                  <c:v>0.95743589743589697</c:v>
                </c:pt>
                <c:pt idx="189">
                  <c:v>0.95946382428940502</c:v>
                </c:pt>
                <c:pt idx="190">
                  <c:v>0.75221238938053003</c:v>
                </c:pt>
                <c:pt idx="191">
                  <c:v>0.96958637469586295</c:v>
                </c:pt>
                <c:pt idx="192">
                  <c:v>0.979228486646884</c:v>
                </c:pt>
                <c:pt idx="193">
                  <c:v>1</c:v>
                </c:pt>
                <c:pt idx="194">
                  <c:v>0.90784745566245495</c:v>
                </c:pt>
                <c:pt idx="195">
                  <c:v>0.38095238095237999</c:v>
                </c:pt>
                <c:pt idx="196">
                  <c:v>0.33568904593639498</c:v>
                </c:pt>
                <c:pt idx="197">
                  <c:v>0.57997987927565398</c:v>
                </c:pt>
                <c:pt idx="198">
                  <c:v>0.36288659793814398</c:v>
                </c:pt>
                <c:pt idx="199">
                  <c:v>0</c:v>
                </c:pt>
                <c:pt idx="200">
                  <c:v>0</c:v>
                </c:pt>
                <c:pt idx="201">
                  <c:v>0.92504101722723497</c:v>
                </c:pt>
                <c:pt idx="202">
                  <c:v>0.36226415094339598</c:v>
                </c:pt>
                <c:pt idx="203">
                  <c:v>0.68518518518518501</c:v>
                </c:pt>
                <c:pt idx="204">
                  <c:v>0.68641618497109802</c:v>
                </c:pt>
                <c:pt idx="205">
                  <c:v>0</c:v>
                </c:pt>
                <c:pt idx="206">
                  <c:v>0</c:v>
                </c:pt>
                <c:pt idx="207">
                  <c:v>0.57862903225806395</c:v>
                </c:pt>
                <c:pt idx="208">
                  <c:v>0.67464114832535804</c:v>
                </c:pt>
                <c:pt idx="209">
                  <c:v>0.97022900763358699</c:v>
                </c:pt>
                <c:pt idx="210">
                  <c:v>0.89447236180904499</c:v>
                </c:pt>
                <c:pt idx="211">
                  <c:v>0.85341805433829898</c:v>
                </c:pt>
                <c:pt idx="212">
                  <c:v>0</c:v>
                </c:pt>
                <c:pt idx="213">
                  <c:v>0</c:v>
                </c:pt>
                <c:pt idx="214">
                  <c:v>0.78974358974358905</c:v>
                </c:pt>
                <c:pt idx="215">
                  <c:v>0.87213740458015199</c:v>
                </c:pt>
                <c:pt idx="216">
                  <c:v>0.88195405480210298</c:v>
                </c:pt>
                <c:pt idx="217">
                  <c:v>0.95858320839580202</c:v>
                </c:pt>
                <c:pt idx="218">
                  <c:v>0.93063899508465298</c:v>
                </c:pt>
                <c:pt idx="219">
                  <c:v>1</c:v>
                </c:pt>
                <c:pt idx="220">
                  <c:v>1</c:v>
                </c:pt>
                <c:pt idx="221">
                  <c:v>0.85483870967741904</c:v>
                </c:pt>
                <c:pt idx="222">
                  <c:v>1</c:v>
                </c:pt>
                <c:pt idx="223">
                  <c:v>0.88626692456479605</c:v>
                </c:pt>
                <c:pt idx="224">
                  <c:v>0.67370744010088202</c:v>
                </c:pt>
                <c:pt idx="225">
                  <c:v>0.45714285714285702</c:v>
                </c:pt>
                <c:pt idx="226">
                  <c:v>0.82937365010799102</c:v>
                </c:pt>
                <c:pt idx="227">
                  <c:v>0</c:v>
                </c:pt>
                <c:pt idx="228">
                  <c:v>0.30623306233062297</c:v>
                </c:pt>
                <c:pt idx="229">
                  <c:v>0.90538336052202195</c:v>
                </c:pt>
                <c:pt idx="230">
                  <c:v>0.14838129496402799</c:v>
                </c:pt>
                <c:pt idx="231">
                  <c:v>0</c:v>
                </c:pt>
                <c:pt idx="232">
                  <c:v>0.43491124260355002</c:v>
                </c:pt>
                <c:pt idx="233">
                  <c:v>0.11060606060606</c:v>
                </c:pt>
                <c:pt idx="234">
                  <c:v>0</c:v>
                </c:pt>
                <c:pt idx="235">
                  <c:v>0.63257277734067596</c:v>
                </c:pt>
                <c:pt idx="236">
                  <c:v>0.487170943018993</c:v>
                </c:pt>
                <c:pt idx="237">
                  <c:v>0.74409448818897606</c:v>
                </c:pt>
                <c:pt idx="238">
                  <c:v>0</c:v>
                </c:pt>
                <c:pt idx="239">
                  <c:v>0.64166666666666605</c:v>
                </c:pt>
                <c:pt idx="240">
                  <c:v>0.96721311475409799</c:v>
                </c:pt>
                <c:pt idx="241">
                  <c:v>0.32142857142857101</c:v>
                </c:pt>
                <c:pt idx="242">
                  <c:v>0.47161758429363998</c:v>
                </c:pt>
                <c:pt idx="243">
                  <c:v>0</c:v>
                </c:pt>
                <c:pt idx="244">
                  <c:v>0.567615658362989</c:v>
                </c:pt>
                <c:pt idx="245">
                  <c:v>0.42625368731563401</c:v>
                </c:pt>
                <c:pt idx="246">
                  <c:v>0.83010933557611399</c:v>
                </c:pt>
                <c:pt idx="247">
                  <c:v>0.90005948839976202</c:v>
                </c:pt>
                <c:pt idx="248">
                  <c:v>0.89633080955154298</c:v>
                </c:pt>
                <c:pt idx="249">
                  <c:v>0.72154963680387396</c:v>
                </c:pt>
                <c:pt idx="250">
                  <c:v>0</c:v>
                </c:pt>
                <c:pt idx="251">
                  <c:v>0.77459016393442603</c:v>
                </c:pt>
                <c:pt idx="252">
                  <c:v>0.16666666666666599</c:v>
                </c:pt>
                <c:pt idx="253">
                  <c:v>0.71654275092936803</c:v>
                </c:pt>
                <c:pt idx="254">
                  <c:v>0.98431372549019602</c:v>
                </c:pt>
                <c:pt idx="255">
                  <c:v>0.72533632286995497</c:v>
                </c:pt>
                <c:pt idx="256">
                  <c:v>0.886851346078813</c:v>
                </c:pt>
                <c:pt idx="257">
                  <c:v>0.987341772151898</c:v>
                </c:pt>
                <c:pt idx="258">
                  <c:v>0.92019722425127803</c:v>
                </c:pt>
                <c:pt idx="259">
                  <c:v>0.41463414634146301</c:v>
                </c:pt>
                <c:pt idx="260">
                  <c:v>1</c:v>
                </c:pt>
                <c:pt idx="261">
                  <c:v>1</c:v>
                </c:pt>
                <c:pt idx="262">
                  <c:v>1</c:v>
                </c:pt>
                <c:pt idx="263">
                  <c:v>1</c:v>
                </c:pt>
                <c:pt idx="264">
                  <c:v>1</c:v>
                </c:pt>
                <c:pt idx="265">
                  <c:v>1</c:v>
                </c:pt>
                <c:pt idx="266">
                  <c:v>1</c:v>
                </c:pt>
                <c:pt idx="267">
                  <c:v>1</c:v>
                </c:pt>
                <c:pt idx="268">
                  <c:v>0.88092809790922999</c:v>
                </c:pt>
                <c:pt idx="269">
                  <c:v>0.94870460930184097</c:v>
                </c:pt>
                <c:pt idx="270">
                  <c:v>0.89439655172413701</c:v>
                </c:pt>
                <c:pt idx="271">
                  <c:v>0.80303030303030298</c:v>
                </c:pt>
                <c:pt idx="272">
                  <c:v>0</c:v>
                </c:pt>
                <c:pt idx="273">
                  <c:v>0</c:v>
                </c:pt>
                <c:pt idx="274">
                  <c:v>0.86371379897785305</c:v>
                </c:pt>
                <c:pt idx="275">
                  <c:v>0.96421845574387899</c:v>
                </c:pt>
                <c:pt idx="276">
                  <c:v>0.90327272727272701</c:v>
                </c:pt>
                <c:pt idx="277">
                  <c:v>0.86722338204592897</c:v>
                </c:pt>
                <c:pt idx="278">
                  <c:v>0.94128787878787801</c:v>
                </c:pt>
                <c:pt idx="279">
                  <c:v>0.88914728682170496</c:v>
                </c:pt>
                <c:pt idx="280">
                  <c:v>0</c:v>
                </c:pt>
                <c:pt idx="281">
                  <c:v>0.20774938169826801</c:v>
                </c:pt>
                <c:pt idx="282">
                  <c:v>0.85341726618705005</c:v>
                </c:pt>
                <c:pt idx="283">
                  <c:v>0.96421225832990498</c:v>
                </c:pt>
                <c:pt idx="284">
                  <c:v>0.92165868805796303</c:v>
                </c:pt>
                <c:pt idx="285">
                  <c:v>0.94160240737257805</c:v>
                </c:pt>
                <c:pt idx="286">
                  <c:v>0.92322706571242596</c:v>
                </c:pt>
                <c:pt idx="287">
                  <c:v>0.18518518518518501</c:v>
                </c:pt>
                <c:pt idx="288">
                  <c:v>0.673354735152488</c:v>
                </c:pt>
                <c:pt idx="289">
                  <c:v>0.56842105263157805</c:v>
                </c:pt>
                <c:pt idx="290">
                  <c:v>0.42616033755274202</c:v>
                </c:pt>
                <c:pt idx="291">
                  <c:v>1.48809523809523E-2</c:v>
                </c:pt>
                <c:pt idx="292">
                  <c:v>0.69512195121951204</c:v>
                </c:pt>
                <c:pt idx="293">
                  <c:v>0.96823894410264499</c:v>
                </c:pt>
                <c:pt idx="294">
                  <c:v>0.93578844110193704</c:v>
                </c:pt>
                <c:pt idx="295">
                  <c:v>0.33193277310924302</c:v>
                </c:pt>
                <c:pt idx="296">
                  <c:v>1</c:v>
                </c:pt>
                <c:pt idx="297">
                  <c:v>0.94446994033960496</c:v>
                </c:pt>
                <c:pt idx="298">
                  <c:v>0.35593220338983</c:v>
                </c:pt>
                <c:pt idx="299">
                  <c:v>0.98704476752555004</c:v>
                </c:pt>
                <c:pt idx="300">
                  <c:v>0.96687555953446702</c:v>
                </c:pt>
                <c:pt idx="301">
                  <c:v>1</c:v>
                </c:pt>
                <c:pt idx="302">
                  <c:v>0</c:v>
                </c:pt>
                <c:pt idx="303">
                  <c:v>0.257692307692307</c:v>
                </c:pt>
                <c:pt idx="304">
                  <c:v>0.48294434470377001</c:v>
                </c:pt>
                <c:pt idx="305">
                  <c:v>0.60096735187424399</c:v>
                </c:pt>
                <c:pt idx="306">
                  <c:v>0.95120614035087703</c:v>
                </c:pt>
                <c:pt idx="307">
                  <c:v>0.93805970149253703</c:v>
                </c:pt>
                <c:pt idx="308">
                  <c:v>0.91752577319587603</c:v>
                </c:pt>
                <c:pt idx="309">
                  <c:v>0.78954423592493295</c:v>
                </c:pt>
                <c:pt idx="310">
                  <c:v>0.96329588014981204</c:v>
                </c:pt>
                <c:pt idx="311">
                  <c:v>7.3041168658698502E-2</c:v>
                </c:pt>
                <c:pt idx="312">
                  <c:v>0</c:v>
                </c:pt>
                <c:pt idx="313">
                  <c:v>0.45153664302600399</c:v>
                </c:pt>
                <c:pt idx="314">
                  <c:v>0.594936708860759</c:v>
                </c:pt>
                <c:pt idx="315">
                  <c:v>0.76677316293929698</c:v>
                </c:pt>
                <c:pt idx="316">
                  <c:v>0.38853503184713301</c:v>
                </c:pt>
                <c:pt idx="317">
                  <c:v>0.77984084880636595</c:v>
                </c:pt>
                <c:pt idx="318">
                  <c:v>0.77030456852791795</c:v>
                </c:pt>
                <c:pt idx="319">
                  <c:v>0.93904208998548599</c:v>
                </c:pt>
                <c:pt idx="320">
                  <c:v>0.71052631578947301</c:v>
                </c:pt>
                <c:pt idx="321">
                  <c:v>0.65509877202349098</c:v>
                </c:pt>
                <c:pt idx="322">
                  <c:v>0.28571428571428498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0.807339449541284</c:v>
                </c:pt>
                <c:pt idx="327">
                  <c:v>0.78298936835522204</c:v>
                </c:pt>
                <c:pt idx="328">
                  <c:v>0.91081081081080995</c:v>
                </c:pt>
                <c:pt idx="329">
                  <c:v>6.6755674232309697E-3</c:v>
                </c:pt>
                <c:pt idx="330">
                  <c:v>0.710681907765076</c:v>
                </c:pt>
                <c:pt idx="331">
                  <c:v>0.45533769063180801</c:v>
                </c:pt>
                <c:pt idx="332">
                  <c:v>0.67205169628432904</c:v>
                </c:pt>
                <c:pt idx="333">
                  <c:v>0.94409503843466103</c:v>
                </c:pt>
                <c:pt idx="334">
                  <c:v>0.71643394199785104</c:v>
                </c:pt>
                <c:pt idx="335">
                  <c:v>0.75528364849833096</c:v>
                </c:pt>
                <c:pt idx="336">
                  <c:v>0.76315789473684204</c:v>
                </c:pt>
                <c:pt idx="337">
                  <c:v>0.92897874546397097</c:v>
                </c:pt>
                <c:pt idx="338">
                  <c:v>0.83837330552658995</c:v>
                </c:pt>
                <c:pt idx="339">
                  <c:v>0.89361702127659504</c:v>
                </c:pt>
                <c:pt idx="340">
                  <c:v>0.90541211519364395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5.7224606580829701E-2</c:v>
                </c:pt>
                <c:pt idx="345">
                  <c:v>0</c:v>
                </c:pt>
                <c:pt idx="346">
                  <c:v>5.7649667405764903E-2</c:v>
                </c:pt>
                <c:pt idx="347">
                  <c:v>0</c:v>
                </c:pt>
                <c:pt idx="348">
                  <c:v>0</c:v>
                </c:pt>
                <c:pt idx="349">
                  <c:v>0.67797619047618995</c:v>
                </c:pt>
                <c:pt idx="350">
                  <c:v>0.92923898531375104</c:v>
                </c:pt>
                <c:pt idx="351">
                  <c:v>0.90073529411764697</c:v>
                </c:pt>
                <c:pt idx="352">
                  <c:v>0.34575045207956601</c:v>
                </c:pt>
                <c:pt idx="353">
                  <c:v>0.62782540919719398</c:v>
                </c:pt>
                <c:pt idx="354">
                  <c:v>0.74928715848410998</c:v>
                </c:pt>
                <c:pt idx="355">
                  <c:v>0.68474576271186405</c:v>
                </c:pt>
                <c:pt idx="356">
                  <c:v>0.94103657788142803</c:v>
                </c:pt>
                <c:pt idx="357">
                  <c:v>0.85049833887043103</c:v>
                </c:pt>
                <c:pt idx="358">
                  <c:v>0.57509157509157505</c:v>
                </c:pt>
                <c:pt idx="359">
                  <c:v>0.58029197080291905</c:v>
                </c:pt>
                <c:pt idx="360">
                  <c:v>0.86956521739130399</c:v>
                </c:pt>
                <c:pt idx="361">
                  <c:v>0.91943127962085303</c:v>
                </c:pt>
                <c:pt idx="362">
                  <c:v>0.81605351170568496</c:v>
                </c:pt>
                <c:pt idx="363">
                  <c:v>0.923828125</c:v>
                </c:pt>
                <c:pt idx="364">
                  <c:v>0.53719008264462798</c:v>
                </c:pt>
                <c:pt idx="365">
                  <c:v>0.523734177215189</c:v>
                </c:pt>
                <c:pt idx="366">
                  <c:v>0.90546218487394903</c:v>
                </c:pt>
                <c:pt idx="367">
                  <c:v>0.93469910371318798</c:v>
                </c:pt>
                <c:pt idx="368">
                  <c:v>0.95236831630622198</c:v>
                </c:pt>
                <c:pt idx="369">
                  <c:v>0.60431293881644899</c:v>
                </c:pt>
                <c:pt idx="370">
                  <c:v>0.154817275747508</c:v>
                </c:pt>
                <c:pt idx="371">
                  <c:v>0.50018677624206198</c:v>
                </c:pt>
                <c:pt idx="372">
                  <c:v>0.2</c:v>
                </c:pt>
                <c:pt idx="373">
                  <c:v>0.94841658504733894</c:v>
                </c:pt>
                <c:pt idx="374">
                  <c:v>0.42716656422864102</c:v>
                </c:pt>
                <c:pt idx="375">
                  <c:v>0.88431372549019605</c:v>
                </c:pt>
                <c:pt idx="376">
                  <c:v>0.95407098121085598</c:v>
                </c:pt>
                <c:pt idx="377">
                  <c:v>0.980245595301655</c:v>
                </c:pt>
                <c:pt idx="378">
                  <c:v>1</c:v>
                </c:pt>
                <c:pt idx="379">
                  <c:v>0.94195849546044097</c:v>
                </c:pt>
                <c:pt idx="380">
                  <c:v>0.94088176352705399</c:v>
                </c:pt>
                <c:pt idx="381">
                  <c:v>0.95529411764705796</c:v>
                </c:pt>
                <c:pt idx="382">
                  <c:v>0.91188251001335097</c:v>
                </c:pt>
                <c:pt idx="383">
                  <c:v>0.87484143763213496</c:v>
                </c:pt>
                <c:pt idx="384">
                  <c:v>0.98677381550309695</c:v>
                </c:pt>
                <c:pt idx="385">
                  <c:v>1</c:v>
                </c:pt>
                <c:pt idx="386">
                  <c:v>3.2786885245901599E-2</c:v>
                </c:pt>
                <c:pt idx="387">
                  <c:v>7.1258907363420396E-3</c:v>
                </c:pt>
                <c:pt idx="388">
                  <c:v>0.85681024447031395</c:v>
                </c:pt>
                <c:pt idx="389">
                  <c:v>0.99777282850779503</c:v>
                </c:pt>
                <c:pt idx="390">
                  <c:v>0.97740835464620601</c:v>
                </c:pt>
                <c:pt idx="391">
                  <c:v>0.86952998379254398</c:v>
                </c:pt>
                <c:pt idx="392">
                  <c:v>0</c:v>
                </c:pt>
                <c:pt idx="393">
                  <c:v>8.0645161290322495E-2</c:v>
                </c:pt>
                <c:pt idx="394">
                  <c:v>0.66112266112266105</c:v>
                </c:pt>
                <c:pt idx="395">
                  <c:v>0.93141866798712503</c:v>
                </c:pt>
                <c:pt idx="396">
                  <c:v>0.92425363927954596</c:v>
                </c:pt>
                <c:pt idx="397">
                  <c:v>0.93208352043107301</c:v>
                </c:pt>
                <c:pt idx="398">
                  <c:v>0.963537626066718</c:v>
                </c:pt>
                <c:pt idx="399">
                  <c:v>0.82506527415143605</c:v>
                </c:pt>
                <c:pt idx="400">
                  <c:v>0.91609458428680401</c:v>
                </c:pt>
                <c:pt idx="401">
                  <c:v>0.93347121682178502</c:v>
                </c:pt>
                <c:pt idx="402">
                  <c:v>0.93717026378896795</c:v>
                </c:pt>
                <c:pt idx="403">
                  <c:v>0.92378997550155595</c:v>
                </c:pt>
                <c:pt idx="404">
                  <c:v>0</c:v>
                </c:pt>
                <c:pt idx="405">
                  <c:v>0</c:v>
                </c:pt>
                <c:pt idx="406">
                  <c:v>0.68146718146718099</c:v>
                </c:pt>
                <c:pt idx="407">
                  <c:v>0.95881226053639801</c:v>
                </c:pt>
                <c:pt idx="408">
                  <c:v>0.41249999999999998</c:v>
                </c:pt>
                <c:pt idx="409">
                  <c:v>0.8</c:v>
                </c:pt>
                <c:pt idx="410">
                  <c:v>0.62089356110381</c:v>
                </c:pt>
                <c:pt idx="411">
                  <c:v>0.427027027027027</c:v>
                </c:pt>
                <c:pt idx="412">
                  <c:v>0.98526494757721705</c:v>
                </c:pt>
                <c:pt idx="413">
                  <c:v>0</c:v>
                </c:pt>
                <c:pt idx="414">
                  <c:v>0.80638992012599797</c:v>
                </c:pt>
                <c:pt idx="415">
                  <c:v>3.125E-2</c:v>
                </c:pt>
                <c:pt idx="416">
                  <c:v>1</c:v>
                </c:pt>
                <c:pt idx="417">
                  <c:v>0</c:v>
                </c:pt>
                <c:pt idx="418">
                  <c:v>0</c:v>
                </c:pt>
                <c:pt idx="419">
                  <c:v>1</c:v>
                </c:pt>
                <c:pt idx="420">
                  <c:v>0.25896414342629398</c:v>
                </c:pt>
                <c:pt idx="421">
                  <c:v>0.512820512820512</c:v>
                </c:pt>
                <c:pt idx="422">
                  <c:v>0.90653785666142395</c:v>
                </c:pt>
                <c:pt idx="423">
                  <c:v>0.93592025631897402</c:v>
                </c:pt>
                <c:pt idx="424">
                  <c:v>0.85462012320328495</c:v>
                </c:pt>
                <c:pt idx="425">
                  <c:v>1</c:v>
                </c:pt>
                <c:pt idx="426">
                  <c:v>0.95901639344262202</c:v>
                </c:pt>
                <c:pt idx="427">
                  <c:v>0.37864077669902901</c:v>
                </c:pt>
                <c:pt idx="428">
                  <c:v>0.89318073438245105</c:v>
                </c:pt>
                <c:pt idx="429">
                  <c:v>0.90363881401617197</c:v>
                </c:pt>
                <c:pt idx="430">
                  <c:v>0.95294117647058796</c:v>
                </c:pt>
                <c:pt idx="431">
                  <c:v>1</c:v>
                </c:pt>
                <c:pt idx="432">
                  <c:v>0</c:v>
                </c:pt>
                <c:pt idx="433">
                  <c:v>0</c:v>
                </c:pt>
                <c:pt idx="434">
                  <c:v>0.78095983890815501</c:v>
                </c:pt>
                <c:pt idx="435">
                  <c:v>0</c:v>
                </c:pt>
                <c:pt idx="436">
                  <c:v>0.89312267657992495</c:v>
                </c:pt>
                <c:pt idx="437">
                  <c:v>0.91969451515852796</c:v>
                </c:pt>
                <c:pt idx="438">
                  <c:v>0.95142378559463903</c:v>
                </c:pt>
                <c:pt idx="439">
                  <c:v>1.7825311942959001E-3</c:v>
                </c:pt>
                <c:pt idx="440">
                  <c:v>0.45801526717557201</c:v>
                </c:pt>
                <c:pt idx="441">
                  <c:v>0</c:v>
                </c:pt>
                <c:pt idx="442">
                  <c:v>0.81178540017590095</c:v>
                </c:pt>
                <c:pt idx="443">
                  <c:v>0.71182350913478099</c:v>
                </c:pt>
                <c:pt idx="444">
                  <c:v>0.66308243727598504</c:v>
                </c:pt>
                <c:pt idx="445">
                  <c:v>0.83293697978596903</c:v>
                </c:pt>
                <c:pt idx="446">
                  <c:v>0.79043346117664004</c:v>
                </c:pt>
                <c:pt idx="447">
                  <c:v>0.95751052600367603</c:v>
                </c:pt>
                <c:pt idx="448">
                  <c:v>1</c:v>
                </c:pt>
                <c:pt idx="449">
                  <c:v>1</c:v>
                </c:pt>
                <c:pt idx="450">
                  <c:v>1</c:v>
                </c:pt>
                <c:pt idx="451">
                  <c:v>0.88788246989948005</c:v>
                </c:pt>
                <c:pt idx="452">
                  <c:v>0.92678419107193599</c:v>
                </c:pt>
                <c:pt idx="453">
                  <c:v>0.99003984063744999</c:v>
                </c:pt>
                <c:pt idx="454">
                  <c:v>0.63618233618233599</c:v>
                </c:pt>
                <c:pt idx="455">
                  <c:v>0.77792732166890899</c:v>
                </c:pt>
                <c:pt idx="456">
                  <c:v>0.94568690095846597</c:v>
                </c:pt>
                <c:pt idx="457">
                  <c:v>0.44190981432360699</c:v>
                </c:pt>
                <c:pt idx="458">
                  <c:v>0</c:v>
                </c:pt>
                <c:pt idx="459">
                  <c:v>0.21513944223107501</c:v>
                </c:pt>
                <c:pt idx="460">
                  <c:v>2.2950819672131102E-2</c:v>
                </c:pt>
                <c:pt idx="461">
                  <c:v>0.98512790005948803</c:v>
                </c:pt>
                <c:pt idx="462">
                  <c:v>0.46283309957924201</c:v>
                </c:pt>
                <c:pt idx="463">
                  <c:v>0.98528706221013895</c:v>
                </c:pt>
                <c:pt idx="464">
                  <c:v>0.98895027624309395</c:v>
                </c:pt>
                <c:pt idx="465">
                  <c:v>0.94029439667044101</c:v>
                </c:pt>
                <c:pt idx="466">
                  <c:v>0.34883720930232498</c:v>
                </c:pt>
                <c:pt idx="467">
                  <c:v>0.32009345794392502</c:v>
                </c:pt>
                <c:pt idx="468">
                  <c:v>0.92550549840368901</c:v>
                </c:pt>
                <c:pt idx="469">
                  <c:v>0.41413237924865798</c:v>
                </c:pt>
                <c:pt idx="470">
                  <c:v>0.72714319639040603</c:v>
                </c:pt>
                <c:pt idx="471">
                  <c:v>1</c:v>
                </c:pt>
                <c:pt idx="472">
                  <c:v>0.99363057324840698</c:v>
                </c:pt>
                <c:pt idx="473">
                  <c:v>0.99689548120041305</c:v>
                </c:pt>
                <c:pt idx="474">
                  <c:v>0.97378640776698999</c:v>
                </c:pt>
                <c:pt idx="475">
                  <c:v>0.30328495034377301</c:v>
                </c:pt>
                <c:pt idx="476">
                  <c:v>0</c:v>
                </c:pt>
                <c:pt idx="477">
                  <c:v>0.87288135593220295</c:v>
                </c:pt>
                <c:pt idx="478">
                  <c:v>1</c:v>
                </c:pt>
                <c:pt idx="479">
                  <c:v>0.58411214953270996</c:v>
                </c:pt>
                <c:pt idx="480">
                  <c:v>0.95695839311334197</c:v>
                </c:pt>
                <c:pt idx="481">
                  <c:v>0.85634711228378702</c:v>
                </c:pt>
                <c:pt idx="482">
                  <c:v>0.97848739495798298</c:v>
                </c:pt>
                <c:pt idx="483">
                  <c:v>1</c:v>
                </c:pt>
                <c:pt idx="484">
                  <c:v>0.93</c:v>
                </c:pt>
                <c:pt idx="485">
                  <c:v>0.97487922705314001</c:v>
                </c:pt>
                <c:pt idx="486">
                  <c:v>0.32074600683224003</c:v>
                </c:pt>
                <c:pt idx="487">
                  <c:v>0.93311791244970099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0.995287958115183</c:v>
                </c:pt>
                <c:pt idx="493">
                  <c:v>0.74527588813303103</c:v>
                </c:pt>
                <c:pt idx="494">
                  <c:v>0.94963536918869595</c:v>
                </c:pt>
                <c:pt idx="495">
                  <c:v>0.88758901322482198</c:v>
                </c:pt>
                <c:pt idx="496">
                  <c:v>0</c:v>
                </c:pt>
                <c:pt idx="497">
                  <c:v>0</c:v>
                </c:pt>
                <c:pt idx="498">
                  <c:v>0.84309133489461296</c:v>
                </c:pt>
                <c:pt idx="499">
                  <c:v>0.98294069861900801</c:v>
                </c:pt>
                <c:pt idx="500">
                  <c:v>1</c:v>
                </c:pt>
                <c:pt idx="501">
                  <c:v>1</c:v>
                </c:pt>
                <c:pt idx="502">
                  <c:v>0.90386427898209198</c:v>
                </c:pt>
                <c:pt idx="503">
                  <c:v>0.62767857142857097</c:v>
                </c:pt>
                <c:pt idx="504">
                  <c:v>0</c:v>
                </c:pt>
                <c:pt idx="505">
                  <c:v>0.94529195160441803</c:v>
                </c:pt>
                <c:pt idx="506">
                  <c:v>0.91373239436619702</c:v>
                </c:pt>
                <c:pt idx="507">
                  <c:v>0.87824956672443599</c:v>
                </c:pt>
                <c:pt idx="508">
                  <c:v>0.89288393836209301</c:v>
                </c:pt>
                <c:pt idx="509">
                  <c:v>0</c:v>
                </c:pt>
                <c:pt idx="510">
                  <c:v>1</c:v>
                </c:pt>
                <c:pt idx="511">
                  <c:v>1</c:v>
                </c:pt>
                <c:pt idx="512">
                  <c:v>1</c:v>
                </c:pt>
                <c:pt idx="513">
                  <c:v>0.201550387596899</c:v>
                </c:pt>
                <c:pt idx="514">
                  <c:v>0.57716701902748402</c:v>
                </c:pt>
                <c:pt idx="515">
                  <c:v>0.96350522899386903</c:v>
                </c:pt>
                <c:pt idx="516">
                  <c:v>0.97745023935500097</c:v>
                </c:pt>
                <c:pt idx="517">
                  <c:v>0</c:v>
                </c:pt>
                <c:pt idx="518">
                  <c:v>0</c:v>
                </c:pt>
                <c:pt idx="519">
                  <c:v>0.89224137931034397</c:v>
                </c:pt>
                <c:pt idx="520">
                  <c:v>0.59322560596643803</c:v>
                </c:pt>
                <c:pt idx="521">
                  <c:v>1</c:v>
                </c:pt>
                <c:pt idx="522">
                  <c:v>0.91634839310666005</c:v>
                </c:pt>
                <c:pt idx="523">
                  <c:v>4.3596730245231599E-2</c:v>
                </c:pt>
                <c:pt idx="524">
                  <c:v>0.92219771405654705</c:v>
                </c:pt>
                <c:pt idx="525">
                  <c:v>0.91897974493623402</c:v>
                </c:pt>
                <c:pt idx="526">
                  <c:v>1</c:v>
                </c:pt>
                <c:pt idx="527">
                  <c:v>1</c:v>
                </c:pt>
                <c:pt idx="528">
                  <c:v>1</c:v>
                </c:pt>
                <c:pt idx="529">
                  <c:v>0.96410648975078606</c:v>
                </c:pt>
                <c:pt idx="530">
                  <c:v>1</c:v>
                </c:pt>
                <c:pt idx="531">
                  <c:v>1</c:v>
                </c:pt>
                <c:pt idx="532">
                  <c:v>1</c:v>
                </c:pt>
                <c:pt idx="533">
                  <c:v>0.97760060744115396</c:v>
                </c:pt>
                <c:pt idx="534">
                  <c:v>0.96437781109445198</c:v>
                </c:pt>
                <c:pt idx="535">
                  <c:v>1</c:v>
                </c:pt>
                <c:pt idx="536">
                  <c:v>0.96130937730740795</c:v>
                </c:pt>
                <c:pt idx="537">
                  <c:v>1</c:v>
                </c:pt>
                <c:pt idx="538">
                  <c:v>1</c:v>
                </c:pt>
                <c:pt idx="539">
                  <c:v>0.87920376566664704</c:v>
                </c:pt>
                <c:pt idx="540">
                  <c:v>0.58103638368246902</c:v>
                </c:pt>
                <c:pt idx="541">
                  <c:v>1</c:v>
                </c:pt>
                <c:pt idx="542">
                  <c:v>1</c:v>
                </c:pt>
                <c:pt idx="543">
                  <c:v>0.63763608087091705</c:v>
                </c:pt>
                <c:pt idx="544">
                  <c:v>0</c:v>
                </c:pt>
                <c:pt idx="545">
                  <c:v>0</c:v>
                </c:pt>
                <c:pt idx="546">
                  <c:v>0.104454685099846</c:v>
                </c:pt>
                <c:pt idx="547">
                  <c:v>0.95271084337349399</c:v>
                </c:pt>
                <c:pt idx="548">
                  <c:v>0.939633328364883</c:v>
                </c:pt>
                <c:pt idx="549">
                  <c:v>0.94588845310111003</c:v>
                </c:pt>
                <c:pt idx="550">
                  <c:v>0.98257681564245802</c:v>
                </c:pt>
                <c:pt idx="551">
                  <c:v>1</c:v>
                </c:pt>
                <c:pt idx="552">
                  <c:v>1</c:v>
                </c:pt>
                <c:pt idx="553">
                  <c:v>0.43220338983050799</c:v>
                </c:pt>
                <c:pt idx="554">
                  <c:v>1</c:v>
                </c:pt>
                <c:pt idx="555">
                  <c:v>1</c:v>
                </c:pt>
                <c:pt idx="556">
                  <c:v>1</c:v>
                </c:pt>
                <c:pt idx="557">
                  <c:v>1</c:v>
                </c:pt>
                <c:pt idx="558">
                  <c:v>1</c:v>
                </c:pt>
                <c:pt idx="559">
                  <c:v>1</c:v>
                </c:pt>
                <c:pt idx="560">
                  <c:v>1</c:v>
                </c:pt>
                <c:pt idx="561">
                  <c:v>0.95210576371595901</c:v>
                </c:pt>
                <c:pt idx="562">
                  <c:v>0.110135674381484</c:v>
                </c:pt>
                <c:pt idx="563">
                  <c:v>0.67243867243867195</c:v>
                </c:pt>
                <c:pt idx="564">
                  <c:v>0.21122369446609501</c:v>
                </c:pt>
                <c:pt idx="565">
                  <c:v>1</c:v>
                </c:pt>
                <c:pt idx="566">
                  <c:v>0.929133858267716</c:v>
                </c:pt>
                <c:pt idx="567">
                  <c:v>1</c:v>
                </c:pt>
                <c:pt idx="568">
                  <c:v>1</c:v>
                </c:pt>
                <c:pt idx="569">
                  <c:v>0.95751685749196702</c:v>
                </c:pt>
                <c:pt idx="570">
                  <c:v>1</c:v>
                </c:pt>
                <c:pt idx="571">
                  <c:v>0.78881987577639701</c:v>
                </c:pt>
                <c:pt idx="572">
                  <c:v>0.228988424760946</c:v>
                </c:pt>
                <c:pt idx="573">
                  <c:v>1</c:v>
                </c:pt>
                <c:pt idx="574">
                  <c:v>0.98945518453426995</c:v>
                </c:pt>
                <c:pt idx="575">
                  <c:v>0</c:v>
                </c:pt>
                <c:pt idx="576">
                  <c:v>0.39924528301886703</c:v>
                </c:pt>
                <c:pt idx="577">
                  <c:v>0.96435587987650795</c:v>
                </c:pt>
                <c:pt idx="578">
                  <c:v>0.95599374774558099</c:v>
                </c:pt>
                <c:pt idx="579">
                  <c:v>0.90564605593507297</c:v>
                </c:pt>
                <c:pt idx="580">
                  <c:v>0.98161350844277595</c:v>
                </c:pt>
                <c:pt idx="581">
                  <c:v>0.94152046783625698</c:v>
                </c:pt>
                <c:pt idx="582">
                  <c:v>0.95906432748537995</c:v>
                </c:pt>
                <c:pt idx="583">
                  <c:v>0.97854077253218796</c:v>
                </c:pt>
                <c:pt idx="584">
                  <c:v>0.66666666666666596</c:v>
                </c:pt>
                <c:pt idx="585">
                  <c:v>0.69635627530364297</c:v>
                </c:pt>
                <c:pt idx="586">
                  <c:v>0.80303030303030298</c:v>
                </c:pt>
                <c:pt idx="587">
                  <c:v>0.68893528183716002</c:v>
                </c:pt>
                <c:pt idx="588">
                  <c:v>0.88549618320610601</c:v>
                </c:pt>
                <c:pt idx="589">
                  <c:v>0</c:v>
                </c:pt>
                <c:pt idx="590">
                  <c:v>0</c:v>
                </c:pt>
                <c:pt idx="591">
                  <c:v>0.96929089893914</c:v>
                </c:pt>
                <c:pt idx="592">
                  <c:v>1</c:v>
                </c:pt>
                <c:pt idx="593">
                  <c:v>0.97470133520730795</c:v>
                </c:pt>
                <c:pt idx="594">
                  <c:v>0.96010123567068595</c:v>
                </c:pt>
                <c:pt idx="595">
                  <c:v>0.98649162861491602</c:v>
                </c:pt>
                <c:pt idx="596">
                  <c:v>0.99000358437213698</c:v>
                </c:pt>
                <c:pt idx="597">
                  <c:v>0.95166352793471398</c:v>
                </c:pt>
                <c:pt idx="598">
                  <c:v>0.67450980392156801</c:v>
                </c:pt>
                <c:pt idx="599">
                  <c:v>0.91839016210173197</c:v>
                </c:pt>
                <c:pt idx="600">
                  <c:v>0.95746691871455503</c:v>
                </c:pt>
                <c:pt idx="601">
                  <c:v>0.99440488301119001</c:v>
                </c:pt>
                <c:pt idx="602">
                  <c:v>0.96111786148238099</c:v>
                </c:pt>
                <c:pt idx="603">
                  <c:v>0.99068939549530999</c:v>
                </c:pt>
                <c:pt idx="604">
                  <c:v>0.99613686534216295</c:v>
                </c:pt>
                <c:pt idx="605">
                  <c:v>0.98867256637168099</c:v>
                </c:pt>
                <c:pt idx="606">
                  <c:v>0.98774341622695905</c:v>
                </c:pt>
                <c:pt idx="607">
                  <c:v>1</c:v>
                </c:pt>
                <c:pt idx="608">
                  <c:v>0.962686567164179</c:v>
                </c:pt>
                <c:pt idx="609">
                  <c:v>0.84313725490196001</c:v>
                </c:pt>
                <c:pt idx="610">
                  <c:v>0.988826815642458</c:v>
                </c:pt>
                <c:pt idx="611">
                  <c:v>0.75991024682124098</c:v>
                </c:pt>
                <c:pt idx="612">
                  <c:v>0.89743589743589702</c:v>
                </c:pt>
                <c:pt idx="613">
                  <c:v>0.85714285714285698</c:v>
                </c:pt>
                <c:pt idx="614">
                  <c:v>0.87265407246825599</c:v>
                </c:pt>
                <c:pt idx="615">
                  <c:v>0.98338124176428998</c:v>
                </c:pt>
                <c:pt idx="616">
                  <c:v>1</c:v>
                </c:pt>
                <c:pt idx="617">
                  <c:v>1</c:v>
                </c:pt>
                <c:pt idx="618">
                  <c:v>1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0.52802160702228196</c:v>
                </c:pt>
                <c:pt idx="624">
                  <c:v>0</c:v>
                </c:pt>
                <c:pt idx="625">
                  <c:v>0</c:v>
                </c:pt>
                <c:pt idx="626">
                  <c:v>0.52132701421800898</c:v>
                </c:pt>
                <c:pt idx="627">
                  <c:v>0.93296244784422799</c:v>
                </c:pt>
                <c:pt idx="628">
                  <c:v>0</c:v>
                </c:pt>
                <c:pt idx="629">
                  <c:v>0.78455484505656603</c:v>
                </c:pt>
                <c:pt idx="630">
                  <c:v>0.72750478621569803</c:v>
                </c:pt>
                <c:pt idx="631">
                  <c:v>0.119223040857334</c:v>
                </c:pt>
                <c:pt idx="632">
                  <c:v>0.91027190332326202</c:v>
                </c:pt>
                <c:pt idx="633">
                  <c:v>0.69135802469135799</c:v>
                </c:pt>
                <c:pt idx="634">
                  <c:v>0.94432518523647901</c:v>
                </c:pt>
                <c:pt idx="635">
                  <c:v>0</c:v>
                </c:pt>
                <c:pt idx="636">
                  <c:v>0.40248447204968901</c:v>
                </c:pt>
                <c:pt idx="637">
                  <c:v>0.95598455598455601</c:v>
                </c:pt>
                <c:pt idx="638">
                  <c:v>0.97713763145861898</c:v>
                </c:pt>
                <c:pt idx="639">
                  <c:v>0.987076999544381</c:v>
                </c:pt>
                <c:pt idx="640">
                  <c:v>0.90104673807205404</c:v>
                </c:pt>
                <c:pt idx="641">
                  <c:v>0.25844930417494999</c:v>
                </c:pt>
                <c:pt idx="642">
                  <c:v>0.99199999999999999</c:v>
                </c:pt>
                <c:pt idx="643">
                  <c:v>0.36576846307385202</c:v>
                </c:pt>
                <c:pt idx="644">
                  <c:v>0.97997306318440003</c:v>
                </c:pt>
                <c:pt idx="645">
                  <c:v>0.90619708770741603</c:v>
                </c:pt>
                <c:pt idx="646">
                  <c:v>0.98230668414154598</c:v>
                </c:pt>
                <c:pt idx="647">
                  <c:v>0.22222222222222199</c:v>
                </c:pt>
                <c:pt idx="648">
                  <c:v>1</c:v>
                </c:pt>
                <c:pt idx="649">
                  <c:v>4.2735042735042701E-2</c:v>
                </c:pt>
                <c:pt idx="650">
                  <c:v>0.72815533980582503</c:v>
                </c:pt>
                <c:pt idx="651">
                  <c:v>0.95850165258905595</c:v>
                </c:pt>
                <c:pt idx="652">
                  <c:v>0.95489580359691695</c:v>
                </c:pt>
                <c:pt idx="653">
                  <c:v>0.94754196642685795</c:v>
                </c:pt>
                <c:pt idx="654">
                  <c:v>0.96528683181225505</c:v>
                </c:pt>
                <c:pt idx="655">
                  <c:v>0.95541401273885296</c:v>
                </c:pt>
                <c:pt idx="656">
                  <c:v>1</c:v>
                </c:pt>
                <c:pt idx="657">
                  <c:v>1</c:v>
                </c:pt>
                <c:pt idx="658">
                  <c:v>0.99300008974243903</c:v>
                </c:pt>
                <c:pt idx="659">
                  <c:v>0.95631997063527396</c:v>
                </c:pt>
                <c:pt idx="660">
                  <c:v>0.98393387512647201</c:v>
                </c:pt>
                <c:pt idx="661">
                  <c:v>0.95597082953509505</c:v>
                </c:pt>
                <c:pt idx="662">
                  <c:v>0.378147029204431</c:v>
                </c:pt>
                <c:pt idx="663">
                  <c:v>0.20995334370139901</c:v>
                </c:pt>
                <c:pt idx="664">
                  <c:v>0.98036334181902296</c:v>
                </c:pt>
                <c:pt idx="665">
                  <c:v>0.45969498910675299</c:v>
                </c:pt>
                <c:pt idx="666">
                  <c:v>0.84415584415584399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0.125</c:v>
                </c:pt>
                <c:pt idx="673">
                  <c:v>0</c:v>
                </c:pt>
                <c:pt idx="674">
                  <c:v>0</c:v>
                </c:pt>
                <c:pt idx="675">
                  <c:v>0.71171171171171099</c:v>
                </c:pt>
                <c:pt idx="676">
                  <c:v>0.17636022514071201</c:v>
                </c:pt>
                <c:pt idx="677">
                  <c:v>0.92920353982300796</c:v>
                </c:pt>
                <c:pt idx="678">
                  <c:v>0.87040618955512505</c:v>
                </c:pt>
                <c:pt idx="679">
                  <c:v>0.87374749498997994</c:v>
                </c:pt>
                <c:pt idx="680">
                  <c:v>0.91940018744142404</c:v>
                </c:pt>
                <c:pt idx="681">
                  <c:v>0.96392785571142203</c:v>
                </c:pt>
                <c:pt idx="682">
                  <c:v>0.85801320020308003</c:v>
                </c:pt>
                <c:pt idx="683">
                  <c:v>0.96195652173913004</c:v>
                </c:pt>
                <c:pt idx="684">
                  <c:v>0.95815677966101698</c:v>
                </c:pt>
                <c:pt idx="685">
                  <c:v>2.77777777777777E-2</c:v>
                </c:pt>
                <c:pt idx="686">
                  <c:v>0.77272727272727204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0.38955823293172598</c:v>
                </c:pt>
                <c:pt idx="691">
                  <c:v>0.51035103510350999</c:v>
                </c:pt>
                <c:pt idx="692">
                  <c:v>0.4</c:v>
                </c:pt>
                <c:pt idx="693">
                  <c:v>1</c:v>
                </c:pt>
                <c:pt idx="694">
                  <c:v>0.97269624573378799</c:v>
                </c:pt>
                <c:pt idx="695">
                  <c:v>0.88461538461538403</c:v>
                </c:pt>
                <c:pt idx="696">
                  <c:v>0.95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0.69545454545454499</c:v>
                </c:pt>
                <c:pt idx="702">
                  <c:v>0</c:v>
                </c:pt>
                <c:pt idx="703">
                  <c:v>0.88429118773946302</c:v>
                </c:pt>
                <c:pt idx="704">
                  <c:v>0.52803129074315502</c:v>
                </c:pt>
                <c:pt idx="705">
                  <c:v>0.92289228922892197</c:v>
                </c:pt>
                <c:pt idx="706">
                  <c:v>0.66457960644007097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0.36211031175059899</c:v>
                </c:pt>
                <c:pt idx="711">
                  <c:v>0.38461538461538403</c:v>
                </c:pt>
                <c:pt idx="712">
                  <c:v>0</c:v>
                </c:pt>
                <c:pt idx="713">
                  <c:v>0.119565217391304</c:v>
                </c:pt>
                <c:pt idx="714">
                  <c:v>0</c:v>
                </c:pt>
                <c:pt idx="715">
                  <c:v>0.672086720867208</c:v>
                </c:pt>
                <c:pt idx="716">
                  <c:v>0.91679273827534002</c:v>
                </c:pt>
                <c:pt idx="717">
                  <c:v>0.90442477876106198</c:v>
                </c:pt>
                <c:pt idx="718">
                  <c:v>0</c:v>
                </c:pt>
                <c:pt idx="719">
                  <c:v>0.69680851063829696</c:v>
                </c:pt>
                <c:pt idx="720">
                  <c:v>0.67275494672754899</c:v>
                </c:pt>
                <c:pt idx="721">
                  <c:v>0.52994555353901995</c:v>
                </c:pt>
                <c:pt idx="722">
                  <c:v>0.82935455349248399</c:v>
                </c:pt>
                <c:pt idx="723">
                  <c:v>0.82488479262672798</c:v>
                </c:pt>
                <c:pt idx="724">
                  <c:v>0.85390307949391198</c:v>
                </c:pt>
                <c:pt idx="725">
                  <c:v>2.7009222661396499E-2</c:v>
                </c:pt>
                <c:pt idx="726">
                  <c:v>0</c:v>
                </c:pt>
                <c:pt idx="727">
                  <c:v>0.486972147349505</c:v>
                </c:pt>
                <c:pt idx="728">
                  <c:v>0.65123108199683699</c:v>
                </c:pt>
                <c:pt idx="729">
                  <c:v>4.8076923076923003E-2</c:v>
                </c:pt>
                <c:pt idx="730">
                  <c:v>0.44318181818181801</c:v>
                </c:pt>
                <c:pt idx="731">
                  <c:v>0.77471418964357697</c:v>
                </c:pt>
                <c:pt idx="732">
                  <c:v>0</c:v>
                </c:pt>
                <c:pt idx="733">
                  <c:v>0.28571428571428498</c:v>
                </c:pt>
                <c:pt idx="734">
                  <c:v>0.55555555555555503</c:v>
                </c:pt>
                <c:pt idx="735">
                  <c:v>0.594249201277955</c:v>
                </c:pt>
                <c:pt idx="736">
                  <c:v>0.27600000000000002</c:v>
                </c:pt>
                <c:pt idx="737">
                  <c:v>0</c:v>
                </c:pt>
                <c:pt idx="738">
                  <c:v>0.96629213483146004</c:v>
                </c:pt>
                <c:pt idx="739">
                  <c:v>0.32038834951456302</c:v>
                </c:pt>
                <c:pt idx="740">
                  <c:v>0.38738738738738698</c:v>
                </c:pt>
                <c:pt idx="741">
                  <c:v>0.59453032104637304</c:v>
                </c:pt>
                <c:pt idx="742">
                  <c:v>0.99066666666666603</c:v>
                </c:pt>
                <c:pt idx="743">
                  <c:v>0.2</c:v>
                </c:pt>
                <c:pt idx="744">
                  <c:v>0.84904214559386904</c:v>
                </c:pt>
                <c:pt idx="745">
                  <c:v>0.93916461916461902</c:v>
                </c:pt>
                <c:pt idx="746">
                  <c:v>0.56312849162011103</c:v>
                </c:pt>
                <c:pt idx="747">
                  <c:v>0.97592245153220702</c:v>
                </c:pt>
                <c:pt idx="748">
                  <c:v>1</c:v>
                </c:pt>
                <c:pt idx="749">
                  <c:v>1</c:v>
                </c:pt>
                <c:pt idx="750">
                  <c:v>0.89115072249762595</c:v>
                </c:pt>
                <c:pt idx="751">
                  <c:v>1</c:v>
                </c:pt>
                <c:pt idx="752">
                  <c:v>0</c:v>
                </c:pt>
                <c:pt idx="753">
                  <c:v>0.68633540372670798</c:v>
                </c:pt>
                <c:pt idx="754">
                  <c:v>0.80112044817927097</c:v>
                </c:pt>
                <c:pt idx="755">
                  <c:v>0.86956521739130399</c:v>
                </c:pt>
                <c:pt idx="756">
                  <c:v>0.77728613569321503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0.43640350877192902</c:v>
                </c:pt>
                <c:pt idx="765">
                  <c:v>0.16666666666666599</c:v>
                </c:pt>
                <c:pt idx="766">
                  <c:v>0.6</c:v>
                </c:pt>
                <c:pt idx="767">
                  <c:v>0.96976515258050899</c:v>
                </c:pt>
                <c:pt idx="768">
                  <c:v>0.97496383665294295</c:v>
                </c:pt>
                <c:pt idx="769">
                  <c:v>0.93300653594771199</c:v>
                </c:pt>
                <c:pt idx="770">
                  <c:v>0.80079681274900305</c:v>
                </c:pt>
                <c:pt idx="771">
                  <c:v>0</c:v>
                </c:pt>
                <c:pt idx="772">
                  <c:v>0.96153846153846101</c:v>
                </c:pt>
                <c:pt idx="773">
                  <c:v>1</c:v>
                </c:pt>
                <c:pt idx="774">
                  <c:v>0.83866837387964099</c:v>
                </c:pt>
                <c:pt idx="775">
                  <c:v>1</c:v>
                </c:pt>
                <c:pt idx="776">
                  <c:v>0.30769230769230699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0.52272727272727204</c:v>
                </c:pt>
                <c:pt idx="784">
                  <c:v>0.98852772466539196</c:v>
                </c:pt>
                <c:pt idx="785">
                  <c:v>0.90741749264785898</c:v>
                </c:pt>
                <c:pt idx="786">
                  <c:v>0.84241706161137397</c:v>
                </c:pt>
                <c:pt idx="787">
                  <c:v>0</c:v>
                </c:pt>
                <c:pt idx="788">
                  <c:v>0</c:v>
                </c:pt>
                <c:pt idx="789">
                  <c:v>0.962275101567034</c:v>
                </c:pt>
                <c:pt idx="790">
                  <c:v>0.44224422442244199</c:v>
                </c:pt>
                <c:pt idx="791">
                  <c:v>0.89069037656903705</c:v>
                </c:pt>
                <c:pt idx="792">
                  <c:v>0.25012893243940099</c:v>
                </c:pt>
                <c:pt idx="793">
                  <c:v>0.45759368836291903</c:v>
                </c:pt>
                <c:pt idx="794">
                  <c:v>0.63333333333333297</c:v>
                </c:pt>
                <c:pt idx="795">
                  <c:v>0.95032286469034299</c:v>
                </c:pt>
                <c:pt idx="796">
                  <c:v>1</c:v>
                </c:pt>
                <c:pt idx="797">
                  <c:v>0.8</c:v>
                </c:pt>
                <c:pt idx="798">
                  <c:v>0.65834348355663797</c:v>
                </c:pt>
                <c:pt idx="799">
                  <c:v>0.88283602518477899</c:v>
                </c:pt>
                <c:pt idx="800">
                  <c:v>0.82815356489945102</c:v>
                </c:pt>
                <c:pt idx="801">
                  <c:v>0.89218616567036702</c:v>
                </c:pt>
                <c:pt idx="802">
                  <c:v>0.97822474857892405</c:v>
                </c:pt>
                <c:pt idx="803">
                  <c:v>0.34210526315789402</c:v>
                </c:pt>
                <c:pt idx="804">
                  <c:v>0.69021739130434701</c:v>
                </c:pt>
                <c:pt idx="805">
                  <c:v>0.78486055776892405</c:v>
                </c:pt>
                <c:pt idx="806">
                  <c:v>0.58424908424908395</c:v>
                </c:pt>
                <c:pt idx="807">
                  <c:v>0.874362244897959</c:v>
                </c:pt>
                <c:pt idx="808">
                  <c:v>0.98009696351109898</c:v>
                </c:pt>
                <c:pt idx="809">
                  <c:v>0.98634076204169596</c:v>
                </c:pt>
                <c:pt idx="810">
                  <c:v>1</c:v>
                </c:pt>
                <c:pt idx="811">
                  <c:v>0.97980463601829604</c:v>
                </c:pt>
                <c:pt idx="812">
                  <c:v>1</c:v>
                </c:pt>
                <c:pt idx="813">
                  <c:v>0</c:v>
                </c:pt>
                <c:pt idx="814">
                  <c:v>0</c:v>
                </c:pt>
                <c:pt idx="815">
                  <c:v>0.90322580645161199</c:v>
                </c:pt>
                <c:pt idx="816">
                  <c:v>0</c:v>
                </c:pt>
                <c:pt idx="817">
                  <c:v>0.90449438202247101</c:v>
                </c:pt>
                <c:pt idx="818">
                  <c:v>1</c:v>
                </c:pt>
                <c:pt idx="819">
                  <c:v>0.94579945799457998</c:v>
                </c:pt>
                <c:pt idx="820">
                  <c:v>0.96630496858937698</c:v>
                </c:pt>
                <c:pt idx="821">
                  <c:v>0.65825977301387095</c:v>
                </c:pt>
                <c:pt idx="822">
                  <c:v>0.96182645720158499</c:v>
                </c:pt>
                <c:pt idx="823">
                  <c:v>0.99812690236478496</c:v>
                </c:pt>
                <c:pt idx="824">
                  <c:v>0.99663450751626603</c:v>
                </c:pt>
                <c:pt idx="825">
                  <c:v>0.93979671618451899</c:v>
                </c:pt>
                <c:pt idx="826">
                  <c:v>0.99040202825063295</c:v>
                </c:pt>
                <c:pt idx="827">
                  <c:v>0.98602761308511899</c:v>
                </c:pt>
                <c:pt idx="828">
                  <c:v>0.97629973860005803</c:v>
                </c:pt>
                <c:pt idx="829">
                  <c:v>0</c:v>
                </c:pt>
                <c:pt idx="830">
                  <c:v>0.504201680672268</c:v>
                </c:pt>
                <c:pt idx="831">
                  <c:v>0.99048003755581504</c:v>
                </c:pt>
                <c:pt idx="832">
                  <c:v>1</c:v>
                </c:pt>
                <c:pt idx="833">
                  <c:v>1</c:v>
                </c:pt>
                <c:pt idx="834">
                  <c:v>1</c:v>
                </c:pt>
                <c:pt idx="835">
                  <c:v>1</c:v>
                </c:pt>
                <c:pt idx="836">
                  <c:v>0</c:v>
                </c:pt>
                <c:pt idx="837">
                  <c:v>1</c:v>
                </c:pt>
                <c:pt idx="838">
                  <c:v>1</c:v>
                </c:pt>
                <c:pt idx="839">
                  <c:v>0</c:v>
                </c:pt>
                <c:pt idx="840">
                  <c:v>1</c:v>
                </c:pt>
                <c:pt idx="841">
                  <c:v>0</c:v>
                </c:pt>
                <c:pt idx="842">
                  <c:v>0.1640625</c:v>
                </c:pt>
                <c:pt idx="843">
                  <c:v>1</c:v>
                </c:pt>
                <c:pt idx="844">
                  <c:v>1</c:v>
                </c:pt>
                <c:pt idx="845">
                  <c:v>1</c:v>
                </c:pt>
                <c:pt idx="846">
                  <c:v>0</c:v>
                </c:pt>
                <c:pt idx="847">
                  <c:v>0.40650406504065001</c:v>
                </c:pt>
                <c:pt idx="848">
                  <c:v>0.82656826568265596</c:v>
                </c:pt>
                <c:pt idx="849">
                  <c:v>0.355704697986577</c:v>
                </c:pt>
                <c:pt idx="850">
                  <c:v>0.94413407821229001</c:v>
                </c:pt>
                <c:pt idx="851">
                  <c:v>0.34331797235022998</c:v>
                </c:pt>
                <c:pt idx="852">
                  <c:v>0.81715771230502598</c:v>
                </c:pt>
                <c:pt idx="853">
                  <c:v>0</c:v>
                </c:pt>
                <c:pt idx="854">
                  <c:v>0.75777202072538796</c:v>
                </c:pt>
                <c:pt idx="855">
                  <c:v>0.95413711583924299</c:v>
                </c:pt>
                <c:pt idx="856">
                  <c:v>0.95771015987622399</c:v>
                </c:pt>
                <c:pt idx="857">
                  <c:v>0.66666666666666596</c:v>
                </c:pt>
                <c:pt idx="858">
                  <c:v>0.98318181818181805</c:v>
                </c:pt>
                <c:pt idx="859">
                  <c:v>0.97716134091354601</c:v>
                </c:pt>
                <c:pt idx="860">
                  <c:v>1</c:v>
                </c:pt>
                <c:pt idx="861">
                  <c:v>0.97435627955859105</c:v>
                </c:pt>
                <c:pt idx="862">
                  <c:v>0.375</c:v>
                </c:pt>
                <c:pt idx="863">
                  <c:v>0</c:v>
                </c:pt>
                <c:pt idx="864">
                  <c:v>0.24817518248175099</c:v>
                </c:pt>
                <c:pt idx="865">
                  <c:v>0.87553444180522499</c:v>
                </c:pt>
                <c:pt idx="866">
                  <c:v>0.69774718397997404</c:v>
                </c:pt>
                <c:pt idx="867">
                  <c:v>0.97079595342622604</c:v>
                </c:pt>
                <c:pt idx="868">
                  <c:v>0.43925233644859801</c:v>
                </c:pt>
                <c:pt idx="869">
                  <c:v>0</c:v>
                </c:pt>
                <c:pt idx="870">
                  <c:v>0.41025641025641002</c:v>
                </c:pt>
                <c:pt idx="871">
                  <c:v>0.196172248803827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0.85970202199361401</c:v>
                </c:pt>
                <c:pt idx="877">
                  <c:v>0</c:v>
                </c:pt>
                <c:pt idx="878">
                  <c:v>0</c:v>
                </c:pt>
                <c:pt idx="879">
                  <c:v>0.95342312008978602</c:v>
                </c:pt>
                <c:pt idx="880">
                  <c:v>0.91335396334206098</c:v>
                </c:pt>
                <c:pt idx="881">
                  <c:v>0.94557173549773199</c:v>
                </c:pt>
                <c:pt idx="882">
                  <c:v>0.9536</c:v>
                </c:pt>
                <c:pt idx="883">
                  <c:v>0</c:v>
                </c:pt>
                <c:pt idx="884">
                  <c:v>0</c:v>
                </c:pt>
                <c:pt idx="885">
                  <c:v>0.89258698940998404</c:v>
                </c:pt>
                <c:pt idx="886">
                  <c:v>0.94080433800271102</c:v>
                </c:pt>
                <c:pt idx="887">
                  <c:v>0.94355198572066001</c:v>
                </c:pt>
                <c:pt idx="888">
                  <c:v>0.92840722495894901</c:v>
                </c:pt>
                <c:pt idx="889">
                  <c:v>0</c:v>
                </c:pt>
                <c:pt idx="890">
                  <c:v>0</c:v>
                </c:pt>
                <c:pt idx="891">
                  <c:v>0.96280029280628199</c:v>
                </c:pt>
                <c:pt idx="892">
                  <c:v>0.91569876358186497</c:v>
                </c:pt>
                <c:pt idx="893">
                  <c:v>0.92834890965731998</c:v>
                </c:pt>
                <c:pt idx="894">
                  <c:v>0.93580246913580201</c:v>
                </c:pt>
                <c:pt idx="895">
                  <c:v>1</c:v>
                </c:pt>
                <c:pt idx="896">
                  <c:v>1</c:v>
                </c:pt>
                <c:pt idx="897">
                  <c:v>0.914549864982379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0.932721712538226</c:v>
                </c:pt>
                <c:pt idx="902">
                  <c:v>0.92796269496703598</c:v>
                </c:pt>
                <c:pt idx="903">
                  <c:v>0.93484362469927795</c:v>
                </c:pt>
                <c:pt idx="904">
                  <c:v>0.86329305135951595</c:v>
                </c:pt>
                <c:pt idx="905">
                  <c:v>0.99225268176400405</c:v>
                </c:pt>
                <c:pt idx="906">
                  <c:v>0.93708333333333305</c:v>
                </c:pt>
                <c:pt idx="907">
                  <c:v>0</c:v>
                </c:pt>
                <c:pt idx="908">
                  <c:v>0.90619041566035297</c:v>
                </c:pt>
                <c:pt idx="909">
                  <c:v>0.213973799126637</c:v>
                </c:pt>
                <c:pt idx="910">
                  <c:v>0.66516347237880402</c:v>
                </c:pt>
                <c:pt idx="911">
                  <c:v>0.88696444849589795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0.37236533957845402</c:v>
                </c:pt>
                <c:pt idx="916">
                  <c:v>0.52577319587628801</c:v>
                </c:pt>
                <c:pt idx="917">
                  <c:v>0.91301247771836003</c:v>
                </c:pt>
                <c:pt idx="918">
                  <c:v>0.78846153846153799</c:v>
                </c:pt>
                <c:pt idx="919">
                  <c:v>0.74264401160381199</c:v>
                </c:pt>
                <c:pt idx="920">
                  <c:v>0.73720397249809</c:v>
                </c:pt>
                <c:pt idx="921">
                  <c:v>7.9452054794520499E-2</c:v>
                </c:pt>
                <c:pt idx="922">
                  <c:v>0.95304958315050403</c:v>
                </c:pt>
                <c:pt idx="923">
                  <c:v>0.33130699088145898</c:v>
                </c:pt>
                <c:pt idx="924">
                  <c:v>0.97994854412545396</c:v>
                </c:pt>
                <c:pt idx="925">
                  <c:v>0.96143751261861499</c:v>
                </c:pt>
                <c:pt idx="926">
                  <c:v>0</c:v>
                </c:pt>
                <c:pt idx="927">
                  <c:v>2.7972027972027899E-2</c:v>
                </c:pt>
                <c:pt idx="928">
                  <c:v>6.32688927943761E-2</c:v>
                </c:pt>
                <c:pt idx="929">
                  <c:v>0.96419478039465301</c:v>
                </c:pt>
                <c:pt idx="930">
                  <c:v>0.96427002489383495</c:v>
                </c:pt>
                <c:pt idx="931">
                  <c:v>0.90972222222222199</c:v>
                </c:pt>
                <c:pt idx="932">
                  <c:v>0.57999999999999996</c:v>
                </c:pt>
                <c:pt idx="933">
                  <c:v>0.954335465529495</c:v>
                </c:pt>
                <c:pt idx="934">
                  <c:v>1</c:v>
                </c:pt>
                <c:pt idx="935">
                  <c:v>0.37791798107255498</c:v>
                </c:pt>
                <c:pt idx="936">
                  <c:v>0.97410532441082298</c:v>
                </c:pt>
                <c:pt idx="937">
                  <c:v>1</c:v>
                </c:pt>
                <c:pt idx="938">
                  <c:v>1</c:v>
                </c:pt>
                <c:pt idx="939">
                  <c:v>1</c:v>
                </c:pt>
                <c:pt idx="940">
                  <c:v>1</c:v>
                </c:pt>
                <c:pt idx="941">
                  <c:v>1</c:v>
                </c:pt>
                <c:pt idx="942">
                  <c:v>1</c:v>
                </c:pt>
                <c:pt idx="943">
                  <c:v>1</c:v>
                </c:pt>
                <c:pt idx="944">
                  <c:v>1</c:v>
                </c:pt>
                <c:pt idx="945">
                  <c:v>0.90120036934441305</c:v>
                </c:pt>
                <c:pt idx="946">
                  <c:v>0.99009060022649997</c:v>
                </c:pt>
                <c:pt idx="947">
                  <c:v>1</c:v>
                </c:pt>
                <c:pt idx="948">
                  <c:v>0.90434660289773505</c:v>
                </c:pt>
                <c:pt idx="949">
                  <c:v>0.33333333333333298</c:v>
                </c:pt>
                <c:pt idx="950">
                  <c:v>0.48695652173913001</c:v>
                </c:pt>
                <c:pt idx="951">
                  <c:v>0.24074074074074001</c:v>
                </c:pt>
                <c:pt idx="952">
                  <c:v>0.79500000000000004</c:v>
                </c:pt>
                <c:pt idx="953">
                  <c:v>0.66898954703832703</c:v>
                </c:pt>
                <c:pt idx="954">
                  <c:v>0</c:v>
                </c:pt>
                <c:pt idx="955">
                  <c:v>0.94389438943894299</c:v>
                </c:pt>
                <c:pt idx="956">
                  <c:v>1</c:v>
                </c:pt>
                <c:pt idx="957">
                  <c:v>0.87980769230769196</c:v>
                </c:pt>
                <c:pt idx="958">
                  <c:v>0.970546804968626</c:v>
                </c:pt>
                <c:pt idx="959">
                  <c:v>0.96567936060178605</c:v>
                </c:pt>
                <c:pt idx="960">
                  <c:v>0.99217068582758505</c:v>
                </c:pt>
                <c:pt idx="961">
                  <c:v>0.56268221574344002</c:v>
                </c:pt>
                <c:pt idx="962">
                  <c:v>0.99665083591841197</c:v>
                </c:pt>
                <c:pt idx="963">
                  <c:v>0.93178807947019804</c:v>
                </c:pt>
                <c:pt idx="964">
                  <c:v>0.84910655195234896</c:v>
                </c:pt>
                <c:pt idx="965">
                  <c:v>1</c:v>
                </c:pt>
                <c:pt idx="966">
                  <c:v>0.962924281984334</c:v>
                </c:pt>
                <c:pt idx="967">
                  <c:v>0.936121673003802</c:v>
                </c:pt>
                <c:pt idx="968">
                  <c:v>0.970235237638022</c:v>
                </c:pt>
                <c:pt idx="969">
                  <c:v>0.96942505815885605</c:v>
                </c:pt>
                <c:pt idx="970">
                  <c:v>1</c:v>
                </c:pt>
                <c:pt idx="971">
                  <c:v>1</c:v>
                </c:pt>
                <c:pt idx="972">
                  <c:v>1</c:v>
                </c:pt>
                <c:pt idx="973">
                  <c:v>0.92937853107344603</c:v>
                </c:pt>
                <c:pt idx="974">
                  <c:v>0.95473833097595395</c:v>
                </c:pt>
                <c:pt idx="975">
                  <c:v>0.93856837606837595</c:v>
                </c:pt>
                <c:pt idx="976">
                  <c:v>0.94273419397550395</c:v>
                </c:pt>
                <c:pt idx="977">
                  <c:v>0.99147978103478696</c:v>
                </c:pt>
                <c:pt idx="978">
                  <c:v>1</c:v>
                </c:pt>
                <c:pt idx="979">
                  <c:v>0.93871866295264605</c:v>
                </c:pt>
                <c:pt idx="980">
                  <c:v>1</c:v>
                </c:pt>
                <c:pt idx="981">
                  <c:v>1</c:v>
                </c:pt>
                <c:pt idx="982">
                  <c:v>8.3333333333333301E-2</c:v>
                </c:pt>
                <c:pt idx="983">
                  <c:v>0</c:v>
                </c:pt>
                <c:pt idx="984">
                  <c:v>0.44753086419753002</c:v>
                </c:pt>
                <c:pt idx="985">
                  <c:v>0.92210144927536197</c:v>
                </c:pt>
                <c:pt idx="986">
                  <c:v>0.35118434603501503</c:v>
                </c:pt>
                <c:pt idx="987">
                  <c:v>0.74625550660792905</c:v>
                </c:pt>
                <c:pt idx="988">
                  <c:v>0.76397515527950299</c:v>
                </c:pt>
                <c:pt idx="989">
                  <c:v>0</c:v>
                </c:pt>
                <c:pt idx="990">
                  <c:v>0</c:v>
                </c:pt>
                <c:pt idx="991">
                  <c:v>0.90488771466314399</c:v>
                </c:pt>
                <c:pt idx="992">
                  <c:v>0.90378833433553796</c:v>
                </c:pt>
                <c:pt idx="993">
                  <c:v>0</c:v>
                </c:pt>
                <c:pt idx="994">
                  <c:v>0.96322778345250204</c:v>
                </c:pt>
                <c:pt idx="995">
                  <c:v>0.98807917228969799</c:v>
                </c:pt>
                <c:pt idx="996">
                  <c:v>0.989599092284417</c:v>
                </c:pt>
                <c:pt idx="997">
                  <c:v>0</c:v>
                </c:pt>
                <c:pt idx="998">
                  <c:v>0.97520661157024702</c:v>
                </c:pt>
                <c:pt idx="999">
                  <c:v>0</c:v>
                </c:pt>
                <c:pt idx="1000">
                  <c:v>0.12808641975308599</c:v>
                </c:pt>
                <c:pt idx="1001">
                  <c:v>0.86578947368421</c:v>
                </c:pt>
                <c:pt idx="1002">
                  <c:v>0.76995305164319205</c:v>
                </c:pt>
                <c:pt idx="1003">
                  <c:v>0.87066017203855295</c:v>
                </c:pt>
                <c:pt idx="1004">
                  <c:v>1</c:v>
                </c:pt>
                <c:pt idx="1005">
                  <c:v>1</c:v>
                </c:pt>
                <c:pt idx="1006">
                  <c:v>1</c:v>
                </c:pt>
                <c:pt idx="1007">
                  <c:v>0.98233695652173902</c:v>
                </c:pt>
                <c:pt idx="1008">
                  <c:v>0.91600454029511902</c:v>
                </c:pt>
                <c:pt idx="1009">
                  <c:v>0.93267402054012905</c:v>
                </c:pt>
                <c:pt idx="1010">
                  <c:v>0.93589743589743501</c:v>
                </c:pt>
                <c:pt idx="1011">
                  <c:v>0.90989399293286199</c:v>
                </c:pt>
                <c:pt idx="1012">
                  <c:v>0.92516001969473105</c:v>
                </c:pt>
                <c:pt idx="1013">
                  <c:v>0.95128076343545898</c:v>
                </c:pt>
                <c:pt idx="1014">
                  <c:v>0.97088280846670105</c:v>
                </c:pt>
                <c:pt idx="1015">
                  <c:v>0.83597883597883504</c:v>
                </c:pt>
                <c:pt idx="1016">
                  <c:v>0</c:v>
                </c:pt>
                <c:pt idx="1017">
                  <c:v>0.71955128205128205</c:v>
                </c:pt>
                <c:pt idx="1018">
                  <c:v>0.99684168969601195</c:v>
                </c:pt>
                <c:pt idx="1019">
                  <c:v>0</c:v>
                </c:pt>
                <c:pt idx="1020">
                  <c:v>6.1535043874264103E-2</c:v>
                </c:pt>
                <c:pt idx="1021">
                  <c:v>0.64665444546287798</c:v>
                </c:pt>
                <c:pt idx="1022">
                  <c:v>1</c:v>
                </c:pt>
                <c:pt idx="1023">
                  <c:v>1</c:v>
                </c:pt>
                <c:pt idx="1024">
                  <c:v>1</c:v>
                </c:pt>
                <c:pt idx="1025">
                  <c:v>0.780346820809248</c:v>
                </c:pt>
                <c:pt idx="1026">
                  <c:v>0</c:v>
                </c:pt>
                <c:pt idx="1027">
                  <c:v>0.96764305177111698</c:v>
                </c:pt>
                <c:pt idx="1028">
                  <c:v>0</c:v>
                </c:pt>
                <c:pt idx="1029">
                  <c:v>0</c:v>
                </c:pt>
                <c:pt idx="1030">
                  <c:v>0.61728395061728303</c:v>
                </c:pt>
                <c:pt idx="1031">
                  <c:v>0.44736842105263103</c:v>
                </c:pt>
                <c:pt idx="1032">
                  <c:v>0.98927448683967201</c:v>
                </c:pt>
                <c:pt idx="1033">
                  <c:v>0.41048034934497801</c:v>
                </c:pt>
                <c:pt idx="1034">
                  <c:v>0.41012216404886498</c:v>
                </c:pt>
                <c:pt idx="1035">
                  <c:v>0.141133896260554</c:v>
                </c:pt>
                <c:pt idx="1036">
                  <c:v>0</c:v>
                </c:pt>
                <c:pt idx="1037">
                  <c:v>0</c:v>
                </c:pt>
                <c:pt idx="1038">
                  <c:v>0.93485617597292703</c:v>
                </c:pt>
                <c:pt idx="1039">
                  <c:v>1</c:v>
                </c:pt>
                <c:pt idx="1040">
                  <c:v>8.5365853658536495E-2</c:v>
                </c:pt>
                <c:pt idx="1041">
                  <c:v>0.92771084337349397</c:v>
                </c:pt>
                <c:pt idx="1042">
                  <c:v>0.81980742778541904</c:v>
                </c:pt>
                <c:pt idx="1043">
                  <c:v>0.97176569742941399</c:v>
                </c:pt>
                <c:pt idx="1044">
                  <c:v>0.42481905206630799</c:v>
                </c:pt>
                <c:pt idx="1045">
                  <c:v>0.98327939590075497</c:v>
                </c:pt>
                <c:pt idx="1046">
                  <c:v>0.97896039603960305</c:v>
                </c:pt>
                <c:pt idx="1047">
                  <c:v>0</c:v>
                </c:pt>
                <c:pt idx="1048">
                  <c:v>0.83333333333333304</c:v>
                </c:pt>
                <c:pt idx="1049">
                  <c:v>0</c:v>
                </c:pt>
                <c:pt idx="1050">
                  <c:v>0.55299539170506895</c:v>
                </c:pt>
                <c:pt idx="1051">
                  <c:v>0.91269841269841201</c:v>
                </c:pt>
                <c:pt idx="1052">
                  <c:v>1</c:v>
                </c:pt>
                <c:pt idx="1053">
                  <c:v>0</c:v>
                </c:pt>
                <c:pt idx="1054">
                  <c:v>0.988188976377952</c:v>
                </c:pt>
                <c:pt idx="1055">
                  <c:v>0.95356481865141796</c:v>
                </c:pt>
                <c:pt idx="1056">
                  <c:v>1</c:v>
                </c:pt>
                <c:pt idx="1057">
                  <c:v>1</c:v>
                </c:pt>
                <c:pt idx="1058">
                  <c:v>0.309859154929577</c:v>
                </c:pt>
                <c:pt idx="1059">
                  <c:v>0.95348837209302295</c:v>
                </c:pt>
                <c:pt idx="1060">
                  <c:v>1</c:v>
                </c:pt>
                <c:pt idx="1061">
                  <c:v>1</c:v>
                </c:pt>
                <c:pt idx="1062">
                  <c:v>0.96428571428571397</c:v>
                </c:pt>
                <c:pt idx="1063">
                  <c:v>0.65069860279441105</c:v>
                </c:pt>
                <c:pt idx="1064">
                  <c:v>1</c:v>
                </c:pt>
                <c:pt idx="1065">
                  <c:v>0.91487935656836405</c:v>
                </c:pt>
                <c:pt idx="1066">
                  <c:v>1</c:v>
                </c:pt>
                <c:pt idx="1067">
                  <c:v>0.91867852604828404</c:v>
                </c:pt>
                <c:pt idx="1068">
                  <c:v>1</c:v>
                </c:pt>
                <c:pt idx="1069">
                  <c:v>1</c:v>
                </c:pt>
                <c:pt idx="1070">
                  <c:v>1</c:v>
                </c:pt>
                <c:pt idx="1071">
                  <c:v>5.0925925925925902E-2</c:v>
                </c:pt>
                <c:pt idx="1072">
                  <c:v>0.16256157635467899</c:v>
                </c:pt>
                <c:pt idx="1073">
                  <c:v>0.54838709677419295</c:v>
                </c:pt>
                <c:pt idx="1074">
                  <c:v>0.54750402576489499</c:v>
                </c:pt>
                <c:pt idx="1075">
                  <c:v>0.51923076923076905</c:v>
                </c:pt>
                <c:pt idx="1076">
                  <c:v>0</c:v>
                </c:pt>
                <c:pt idx="1077">
                  <c:v>0</c:v>
                </c:pt>
                <c:pt idx="1078">
                  <c:v>0.42385057471264298</c:v>
                </c:pt>
                <c:pt idx="1079">
                  <c:v>0</c:v>
                </c:pt>
                <c:pt idx="1080">
                  <c:v>0</c:v>
                </c:pt>
                <c:pt idx="1081">
                  <c:v>0.271794871794871</c:v>
                </c:pt>
                <c:pt idx="1082">
                  <c:v>0.67335722819593702</c:v>
                </c:pt>
                <c:pt idx="1083">
                  <c:v>0.96286502644285998</c:v>
                </c:pt>
                <c:pt idx="1084">
                  <c:v>0.35207823960880102</c:v>
                </c:pt>
                <c:pt idx="1085">
                  <c:v>0.92923076923076897</c:v>
                </c:pt>
                <c:pt idx="1086">
                  <c:v>0.84086311530681002</c:v>
                </c:pt>
                <c:pt idx="1087">
                  <c:v>0.52468053119518898</c:v>
                </c:pt>
                <c:pt idx="1088">
                  <c:v>0.90334533135718798</c:v>
                </c:pt>
                <c:pt idx="1089">
                  <c:v>1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0.79377431906614704</c:v>
                </c:pt>
                <c:pt idx="1094">
                  <c:v>0.40804597701149398</c:v>
                </c:pt>
                <c:pt idx="1095">
                  <c:v>0</c:v>
                </c:pt>
                <c:pt idx="1096">
                  <c:v>0.62153518123667295</c:v>
                </c:pt>
                <c:pt idx="1097">
                  <c:v>0</c:v>
                </c:pt>
                <c:pt idx="1098">
                  <c:v>0.107822410147991</c:v>
                </c:pt>
                <c:pt idx="1099">
                  <c:v>0.31179213857428301</c:v>
                </c:pt>
                <c:pt idx="1100">
                  <c:v>0.58311688311688303</c:v>
                </c:pt>
                <c:pt idx="1101">
                  <c:v>0.125</c:v>
                </c:pt>
                <c:pt idx="1102">
                  <c:v>0</c:v>
                </c:pt>
                <c:pt idx="1103">
                  <c:v>0.85714285714285698</c:v>
                </c:pt>
                <c:pt idx="1104">
                  <c:v>0</c:v>
                </c:pt>
                <c:pt idx="1105">
                  <c:v>0</c:v>
                </c:pt>
                <c:pt idx="1106">
                  <c:v>0.91902834008097101</c:v>
                </c:pt>
                <c:pt idx="1107">
                  <c:v>5.8823529411764696E-3</c:v>
                </c:pt>
                <c:pt idx="1108">
                  <c:v>0.47404063205417601</c:v>
                </c:pt>
                <c:pt idx="1109">
                  <c:v>6.6666666666666596E-2</c:v>
                </c:pt>
                <c:pt idx="1110">
                  <c:v>0.96856810244470304</c:v>
                </c:pt>
                <c:pt idx="1111">
                  <c:v>0.927344782034346</c:v>
                </c:pt>
                <c:pt idx="1112">
                  <c:v>0.94189602446483101</c:v>
                </c:pt>
                <c:pt idx="1113">
                  <c:v>0.94290657439446302</c:v>
                </c:pt>
                <c:pt idx="1114">
                  <c:v>0.93206595802671</c:v>
                </c:pt>
                <c:pt idx="1115">
                  <c:v>0</c:v>
                </c:pt>
                <c:pt idx="1116">
                  <c:v>0.67647058823529405</c:v>
                </c:pt>
                <c:pt idx="1117">
                  <c:v>0.74263261296660099</c:v>
                </c:pt>
                <c:pt idx="1118">
                  <c:v>0.57271364317841</c:v>
                </c:pt>
                <c:pt idx="1119">
                  <c:v>0.97987927565392297</c:v>
                </c:pt>
                <c:pt idx="1120">
                  <c:v>0.625</c:v>
                </c:pt>
                <c:pt idx="1121">
                  <c:v>0.671264367816092</c:v>
                </c:pt>
                <c:pt idx="1122">
                  <c:v>3.0037546933667E-2</c:v>
                </c:pt>
                <c:pt idx="1123">
                  <c:v>0.94213126323217999</c:v>
                </c:pt>
                <c:pt idx="1124">
                  <c:v>0.838095238095238</c:v>
                </c:pt>
                <c:pt idx="1125">
                  <c:v>0.92258064516129001</c:v>
                </c:pt>
                <c:pt idx="1126">
                  <c:v>0.97732884399551001</c:v>
                </c:pt>
                <c:pt idx="1127">
                  <c:v>0.376811594202898</c:v>
                </c:pt>
                <c:pt idx="1128">
                  <c:v>0.91388761991777001</c:v>
                </c:pt>
                <c:pt idx="1129">
                  <c:v>0.95118201037862704</c:v>
                </c:pt>
                <c:pt idx="1130">
                  <c:v>0.90762589928057502</c:v>
                </c:pt>
                <c:pt idx="1131">
                  <c:v>0.92846460618145499</c:v>
                </c:pt>
                <c:pt idx="1132">
                  <c:v>0.90490513651087401</c:v>
                </c:pt>
                <c:pt idx="1133">
                  <c:v>0.98191525044722705</c:v>
                </c:pt>
                <c:pt idx="1134">
                  <c:v>1</c:v>
                </c:pt>
                <c:pt idx="1135">
                  <c:v>1</c:v>
                </c:pt>
                <c:pt idx="1136">
                  <c:v>0</c:v>
                </c:pt>
                <c:pt idx="1137">
                  <c:v>2.7987082884822299E-2</c:v>
                </c:pt>
                <c:pt idx="1138">
                  <c:v>0</c:v>
                </c:pt>
                <c:pt idx="1139">
                  <c:v>0.68829026937877902</c:v>
                </c:pt>
                <c:pt idx="1140">
                  <c:v>0.106976744186046</c:v>
                </c:pt>
                <c:pt idx="1141">
                  <c:v>0</c:v>
                </c:pt>
                <c:pt idx="1142">
                  <c:v>0.91460055096418702</c:v>
                </c:pt>
                <c:pt idx="1143">
                  <c:v>0.98311007571345299</c:v>
                </c:pt>
                <c:pt idx="1144">
                  <c:v>0.96717724288840201</c:v>
                </c:pt>
                <c:pt idx="1145">
                  <c:v>0.96241457858769897</c:v>
                </c:pt>
                <c:pt idx="1146">
                  <c:v>1</c:v>
                </c:pt>
                <c:pt idx="1147">
                  <c:v>0</c:v>
                </c:pt>
                <c:pt idx="1148">
                  <c:v>0</c:v>
                </c:pt>
                <c:pt idx="1149">
                  <c:v>0.69354838709677402</c:v>
                </c:pt>
                <c:pt idx="1150">
                  <c:v>1</c:v>
                </c:pt>
                <c:pt idx="1151">
                  <c:v>0.95428156748911397</c:v>
                </c:pt>
                <c:pt idx="1152">
                  <c:v>0.87720644666155001</c:v>
                </c:pt>
                <c:pt idx="1153">
                  <c:v>0</c:v>
                </c:pt>
                <c:pt idx="1154">
                  <c:v>0</c:v>
                </c:pt>
                <c:pt idx="1155">
                  <c:v>0.57746478873239404</c:v>
                </c:pt>
                <c:pt idx="1156">
                  <c:v>0.759493670886076</c:v>
                </c:pt>
                <c:pt idx="1157">
                  <c:v>0.33043478260869502</c:v>
                </c:pt>
                <c:pt idx="1158">
                  <c:v>0.74496644295301995</c:v>
                </c:pt>
                <c:pt idx="1159">
                  <c:v>0.904458598726114</c:v>
                </c:pt>
                <c:pt idx="1160">
                  <c:v>0.66585956416464798</c:v>
                </c:pt>
                <c:pt idx="1161">
                  <c:v>5.2117263843648197E-2</c:v>
                </c:pt>
                <c:pt idx="1162">
                  <c:v>0.75213675213675202</c:v>
                </c:pt>
                <c:pt idx="1163">
                  <c:v>0.99506938085510999</c:v>
                </c:pt>
                <c:pt idx="1164">
                  <c:v>0.989736798543287</c:v>
                </c:pt>
                <c:pt idx="1165">
                  <c:v>0.98691278445160602</c:v>
                </c:pt>
                <c:pt idx="1166">
                  <c:v>0.96982653310530098</c:v>
                </c:pt>
                <c:pt idx="1167">
                  <c:v>1</c:v>
                </c:pt>
                <c:pt idx="1168">
                  <c:v>0.93680640047192398</c:v>
                </c:pt>
                <c:pt idx="1169">
                  <c:v>6.25E-2</c:v>
                </c:pt>
                <c:pt idx="1170">
                  <c:v>0</c:v>
                </c:pt>
                <c:pt idx="1171">
                  <c:v>0</c:v>
                </c:pt>
                <c:pt idx="1172">
                  <c:v>1</c:v>
                </c:pt>
                <c:pt idx="1173">
                  <c:v>0.99348534201954397</c:v>
                </c:pt>
                <c:pt idx="1174">
                  <c:v>0</c:v>
                </c:pt>
                <c:pt idx="1175">
                  <c:v>1</c:v>
                </c:pt>
                <c:pt idx="1176">
                  <c:v>0</c:v>
                </c:pt>
                <c:pt idx="1177">
                  <c:v>0.65680473372781001</c:v>
                </c:pt>
                <c:pt idx="1178">
                  <c:v>0.806378132118451</c:v>
                </c:pt>
                <c:pt idx="1179">
                  <c:v>0.626893939393939</c:v>
                </c:pt>
                <c:pt idx="1180">
                  <c:v>0.83743842364531995</c:v>
                </c:pt>
                <c:pt idx="1181">
                  <c:v>0.86106870229007604</c:v>
                </c:pt>
                <c:pt idx="1182">
                  <c:v>0.43062200956937802</c:v>
                </c:pt>
                <c:pt idx="1183">
                  <c:v>0.90201465201465203</c:v>
                </c:pt>
                <c:pt idx="1184">
                  <c:v>0.87185571903179804</c:v>
                </c:pt>
                <c:pt idx="1185">
                  <c:v>0.93215547703180202</c:v>
                </c:pt>
                <c:pt idx="1186">
                  <c:v>0.82974287699791505</c:v>
                </c:pt>
                <c:pt idx="1187">
                  <c:v>0.53735005452562701</c:v>
                </c:pt>
                <c:pt idx="1188">
                  <c:v>0.48090815273477799</c:v>
                </c:pt>
                <c:pt idx="1189">
                  <c:v>0.93902793946449303</c:v>
                </c:pt>
                <c:pt idx="1190">
                  <c:v>0.840637450199203</c:v>
                </c:pt>
                <c:pt idx="1191">
                  <c:v>0.86527929901423795</c:v>
                </c:pt>
                <c:pt idx="1192">
                  <c:v>1</c:v>
                </c:pt>
                <c:pt idx="1193">
                  <c:v>1</c:v>
                </c:pt>
                <c:pt idx="1194">
                  <c:v>0.98568281938325997</c:v>
                </c:pt>
                <c:pt idx="1195">
                  <c:v>0.96458449525934098</c:v>
                </c:pt>
                <c:pt idx="1196">
                  <c:v>0.99170506912442302</c:v>
                </c:pt>
                <c:pt idx="1197">
                  <c:v>0.66412213740458004</c:v>
                </c:pt>
                <c:pt idx="1198">
                  <c:v>0.96859169199594697</c:v>
                </c:pt>
                <c:pt idx="1199">
                  <c:v>0</c:v>
                </c:pt>
                <c:pt idx="1200">
                  <c:v>4.7058823529411702E-2</c:v>
                </c:pt>
                <c:pt idx="1201">
                  <c:v>0.98330683624801196</c:v>
                </c:pt>
                <c:pt idx="1202">
                  <c:v>0.981012658227848</c:v>
                </c:pt>
                <c:pt idx="1203">
                  <c:v>0.95990657843518801</c:v>
                </c:pt>
                <c:pt idx="1204">
                  <c:v>0.96375617792421697</c:v>
                </c:pt>
                <c:pt idx="1205">
                  <c:v>0</c:v>
                </c:pt>
                <c:pt idx="1206">
                  <c:v>0</c:v>
                </c:pt>
                <c:pt idx="1207">
                  <c:v>1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1</c:v>
                </c:pt>
                <c:pt idx="1213">
                  <c:v>0.92617449664429496</c:v>
                </c:pt>
                <c:pt idx="1214">
                  <c:v>0.90804597701149403</c:v>
                </c:pt>
                <c:pt idx="1215">
                  <c:v>7.3170731707316999E-2</c:v>
                </c:pt>
                <c:pt idx="1216">
                  <c:v>0.292682926829268</c:v>
                </c:pt>
                <c:pt idx="1217">
                  <c:v>1</c:v>
                </c:pt>
                <c:pt idx="1218">
                  <c:v>0.57142857142857095</c:v>
                </c:pt>
                <c:pt idx="1219">
                  <c:v>0.86538461538461497</c:v>
                </c:pt>
                <c:pt idx="1220">
                  <c:v>0.93466666666666598</c:v>
                </c:pt>
                <c:pt idx="1221">
                  <c:v>0.977834072197593</c:v>
                </c:pt>
                <c:pt idx="1222">
                  <c:v>0.91173570019723804</c:v>
                </c:pt>
                <c:pt idx="1223">
                  <c:v>1.6806722689075598E-2</c:v>
                </c:pt>
                <c:pt idx="1224">
                  <c:v>0.93579234972677505</c:v>
                </c:pt>
                <c:pt idx="1225">
                  <c:v>0.25925925925925902</c:v>
                </c:pt>
                <c:pt idx="1226">
                  <c:v>0.86651835372636199</c:v>
                </c:pt>
                <c:pt idx="1227">
                  <c:v>0.40101522842639498</c:v>
                </c:pt>
                <c:pt idx="1228">
                  <c:v>0.13087248322147599</c:v>
                </c:pt>
                <c:pt idx="1229">
                  <c:v>0.56673373574782004</c:v>
                </c:pt>
                <c:pt idx="1230">
                  <c:v>0.85337552742615996</c:v>
                </c:pt>
                <c:pt idx="1231">
                  <c:v>0</c:v>
                </c:pt>
                <c:pt idx="1232">
                  <c:v>0.30648148148148102</c:v>
                </c:pt>
                <c:pt idx="1233">
                  <c:v>0.99775700934579403</c:v>
                </c:pt>
                <c:pt idx="1234">
                  <c:v>2.4390243902439001E-2</c:v>
                </c:pt>
                <c:pt idx="1235">
                  <c:v>0.33885241221809798</c:v>
                </c:pt>
                <c:pt idx="1236">
                  <c:v>0.973941368078175</c:v>
                </c:pt>
                <c:pt idx="1237">
                  <c:v>0.63481551561021698</c:v>
                </c:pt>
                <c:pt idx="1238">
                  <c:v>0.95455383480825895</c:v>
                </c:pt>
                <c:pt idx="1239">
                  <c:v>0.84515366430259997</c:v>
                </c:pt>
                <c:pt idx="1240">
                  <c:v>0.83297401565868601</c:v>
                </c:pt>
                <c:pt idx="1241">
                  <c:v>0.92011549566891204</c:v>
                </c:pt>
                <c:pt idx="1242">
                  <c:v>1</c:v>
                </c:pt>
                <c:pt idx="1243">
                  <c:v>0</c:v>
                </c:pt>
                <c:pt idx="1244">
                  <c:v>0.79130434782608605</c:v>
                </c:pt>
                <c:pt idx="1245">
                  <c:v>0</c:v>
                </c:pt>
                <c:pt idx="1246">
                  <c:v>0.73274336283185804</c:v>
                </c:pt>
                <c:pt idx="1247">
                  <c:v>0.97224149895905598</c:v>
                </c:pt>
                <c:pt idx="1248">
                  <c:v>0.73014804845222003</c:v>
                </c:pt>
                <c:pt idx="1249">
                  <c:v>0.98789808917197397</c:v>
                </c:pt>
                <c:pt idx="1250">
                  <c:v>0.98986580783682199</c:v>
                </c:pt>
                <c:pt idx="1251">
                  <c:v>0.27319587628865899</c:v>
                </c:pt>
                <c:pt idx="1252">
                  <c:v>5.94594594594594E-2</c:v>
                </c:pt>
                <c:pt idx="1253">
                  <c:v>0.70370370370370305</c:v>
                </c:pt>
                <c:pt idx="1254">
                  <c:v>0</c:v>
                </c:pt>
                <c:pt idx="1255">
                  <c:v>0.99024191908924497</c:v>
                </c:pt>
                <c:pt idx="1256">
                  <c:v>0.87399533316048705</c:v>
                </c:pt>
                <c:pt idx="1257">
                  <c:v>0.819842864973506</c:v>
                </c:pt>
                <c:pt idx="1258">
                  <c:v>0.91372549019607796</c:v>
                </c:pt>
                <c:pt idx="1259">
                  <c:v>0</c:v>
                </c:pt>
                <c:pt idx="1260">
                  <c:v>0.95798319327731096</c:v>
                </c:pt>
                <c:pt idx="1261">
                  <c:v>0.48790322580645101</c:v>
                </c:pt>
                <c:pt idx="1262">
                  <c:v>0.75596330275229295</c:v>
                </c:pt>
                <c:pt idx="1263">
                  <c:v>0.93558795411089801</c:v>
                </c:pt>
                <c:pt idx="1264">
                  <c:v>0.20437956204379501</c:v>
                </c:pt>
                <c:pt idx="1265">
                  <c:v>0.84636363636363598</c:v>
                </c:pt>
                <c:pt idx="1266">
                  <c:v>0.77679558011049699</c:v>
                </c:pt>
                <c:pt idx="1267">
                  <c:v>0</c:v>
                </c:pt>
                <c:pt idx="1268">
                  <c:v>0.48613678373382602</c:v>
                </c:pt>
                <c:pt idx="1269">
                  <c:v>1</c:v>
                </c:pt>
                <c:pt idx="1270">
                  <c:v>0.85294117647058798</c:v>
                </c:pt>
                <c:pt idx="1271">
                  <c:v>0.37956204379561997</c:v>
                </c:pt>
                <c:pt idx="1272">
                  <c:v>0.371428571428571</c:v>
                </c:pt>
                <c:pt idx="1273">
                  <c:v>0.80485115766262405</c:v>
                </c:pt>
                <c:pt idx="1274">
                  <c:v>0.77712895377128899</c:v>
                </c:pt>
                <c:pt idx="1275">
                  <c:v>0.87633396107972295</c:v>
                </c:pt>
                <c:pt idx="1276">
                  <c:v>0.93938451973888704</c:v>
                </c:pt>
                <c:pt idx="1277">
                  <c:v>0.95654619603431301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0.95468674449126201</c:v>
                </c:pt>
                <c:pt idx="1282">
                  <c:v>0.88311688311688297</c:v>
                </c:pt>
                <c:pt idx="1283">
                  <c:v>0.97236123748862602</c:v>
                </c:pt>
                <c:pt idx="1284">
                  <c:v>0.18067556952081601</c:v>
                </c:pt>
                <c:pt idx="1285">
                  <c:v>0.72315882874889004</c:v>
                </c:pt>
                <c:pt idx="1286">
                  <c:v>0.90993596364387497</c:v>
                </c:pt>
                <c:pt idx="1287">
                  <c:v>0.98043657331136702</c:v>
                </c:pt>
                <c:pt idx="1288">
                  <c:v>1</c:v>
                </c:pt>
                <c:pt idx="1289">
                  <c:v>0</c:v>
                </c:pt>
                <c:pt idx="1290">
                  <c:v>0.162650602409638</c:v>
                </c:pt>
                <c:pt idx="1291">
                  <c:v>0</c:v>
                </c:pt>
                <c:pt idx="1292">
                  <c:v>2.20588235294117E-2</c:v>
                </c:pt>
                <c:pt idx="1293">
                  <c:v>0</c:v>
                </c:pt>
                <c:pt idx="1294">
                  <c:v>0.91498759305210897</c:v>
                </c:pt>
                <c:pt idx="1295">
                  <c:v>0.5</c:v>
                </c:pt>
                <c:pt idx="1296">
                  <c:v>0.45436986962819798</c:v>
                </c:pt>
                <c:pt idx="1297">
                  <c:v>0</c:v>
                </c:pt>
                <c:pt idx="1298">
                  <c:v>0.81062670299727502</c:v>
                </c:pt>
                <c:pt idx="1299">
                  <c:v>0.94246389891696702</c:v>
                </c:pt>
                <c:pt idx="1300">
                  <c:v>0.91246226821905996</c:v>
                </c:pt>
                <c:pt idx="1301">
                  <c:v>0.96133633633633597</c:v>
                </c:pt>
                <c:pt idx="1302">
                  <c:v>0.96481028151774695</c:v>
                </c:pt>
                <c:pt idx="1303">
                  <c:v>0.93160935350756502</c:v>
                </c:pt>
                <c:pt idx="1304">
                  <c:v>0.93961478396668396</c:v>
                </c:pt>
                <c:pt idx="1305">
                  <c:v>0</c:v>
                </c:pt>
                <c:pt idx="1306">
                  <c:v>0</c:v>
                </c:pt>
                <c:pt idx="1307">
                  <c:v>0.904476119029757</c:v>
                </c:pt>
                <c:pt idx="1308">
                  <c:v>0.934933544931561</c:v>
                </c:pt>
                <c:pt idx="1309">
                  <c:v>0.79891304347825998</c:v>
                </c:pt>
                <c:pt idx="1310">
                  <c:v>0.12601626016260101</c:v>
                </c:pt>
                <c:pt idx="1311">
                  <c:v>0.87226277372262695</c:v>
                </c:pt>
                <c:pt idx="1312">
                  <c:v>0.96275137111517295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0.87769784172661802</c:v>
                </c:pt>
                <c:pt idx="1317">
                  <c:v>0</c:v>
                </c:pt>
                <c:pt idx="1318">
                  <c:v>0</c:v>
                </c:pt>
                <c:pt idx="1319">
                  <c:v>0.46428571428571402</c:v>
                </c:pt>
                <c:pt idx="1320">
                  <c:v>0.15384615384615299</c:v>
                </c:pt>
                <c:pt idx="1321">
                  <c:v>0</c:v>
                </c:pt>
                <c:pt idx="1322">
                  <c:v>0</c:v>
                </c:pt>
                <c:pt idx="1323">
                  <c:v>0.44295302013422799</c:v>
                </c:pt>
                <c:pt idx="1324">
                  <c:v>0.75033557046979804</c:v>
                </c:pt>
                <c:pt idx="1325">
                  <c:v>0.80782918149466099</c:v>
                </c:pt>
                <c:pt idx="1326">
                  <c:v>0.70534069981583702</c:v>
                </c:pt>
                <c:pt idx="1327">
                  <c:v>0.35532994923857802</c:v>
                </c:pt>
                <c:pt idx="1328">
                  <c:v>0.91206896551724104</c:v>
                </c:pt>
                <c:pt idx="1329">
                  <c:v>0.90476190476190399</c:v>
                </c:pt>
                <c:pt idx="1330">
                  <c:v>0.86656586656586598</c:v>
                </c:pt>
                <c:pt idx="1331">
                  <c:v>0.98038771903862298</c:v>
                </c:pt>
                <c:pt idx="1332">
                  <c:v>1</c:v>
                </c:pt>
                <c:pt idx="1333">
                  <c:v>1</c:v>
                </c:pt>
                <c:pt idx="1334">
                  <c:v>1</c:v>
                </c:pt>
                <c:pt idx="1335">
                  <c:v>1</c:v>
                </c:pt>
                <c:pt idx="1336">
                  <c:v>1</c:v>
                </c:pt>
                <c:pt idx="1337">
                  <c:v>1</c:v>
                </c:pt>
                <c:pt idx="1338">
                  <c:v>0.96255302773476503</c:v>
                </c:pt>
                <c:pt idx="1339">
                  <c:v>9.1787439613526506E-2</c:v>
                </c:pt>
                <c:pt idx="1340">
                  <c:v>1</c:v>
                </c:pt>
                <c:pt idx="1341">
                  <c:v>1</c:v>
                </c:pt>
                <c:pt idx="1342">
                  <c:v>0.42565055762081699</c:v>
                </c:pt>
                <c:pt idx="1343">
                  <c:v>0.97743966421825801</c:v>
                </c:pt>
                <c:pt idx="1344">
                  <c:v>1</c:v>
                </c:pt>
                <c:pt idx="1345">
                  <c:v>3.1161473087818602E-2</c:v>
                </c:pt>
                <c:pt idx="1346">
                  <c:v>0.979052823315118</c:v>
                </c:pt>
                <c:pt idx="1347">
                  <c:v>0.99945355191256802</c:v>
                </c:pt>
                <c:pt idx="1348">
                  <c:v>0.88194444444444398</c:v>
                </c:pt>
                <c:pt idx="1349">
                  <c:v>0.92369186046511598</c:v>
                </c:pt>
                <c:pt idx="1350">
                  <c:v>0.903394696841749</c:v>
                </c:pt>
                <c:pt idx="1351">
                  <c:v>0.90381511543589599</c:v>
                </c:pt>
                <c:pt idx="1352">
                  <c:v>6.5106268496099004E-2</c:v>
                </c:pt>
                <c:pt idx="1353">
                  <c:v>0.99752415165784702</c:v>
                </c:pt>
                <c:pt idx="1354">
                  <c:v>0.972834200036089</c:v>
                </c:pt>
                <c:pt idx="1355">
                  <c:v>1</c:v>
                </c:pt>
                <c:pt idx="1356">
                  <c:v>1</c:v>
                </c:pt>
                <c:pt idx="1357">
                  <c:v>0.97988370265597902</c:v>
                </c:pt>
                <c:pt idx="1358">
                  <c:v>0</c:v>
                </c:pt>
                <c:pt idx="1359">
                  <c:v>0.70370370370370305</c:v>
                </c:pt>
                <c:pt idx="1360">
                  <c:v>1</c:v>
                </c:pt>
                <c:pt idx="1361">
                  <c:v>0.51475796930342299</c:v>
                </c:pt>
                <c:pt idx="1362">
                  <c:v>0.54010695187165703</c:v>
                </c:pt>
                <c:pt idx="1363">
                  <c:v>0.91387559808612395</c:v>
                </c:pt>
                <c:pt idx="1364">
                  <c:v>0.91073919107391899</c:v>
                </c:pt>
                <c:pt idx="1365">
                  <c:v>0.94565744784085304</c:v>
                </c:pt>
                <c:pt idx="1366">
                  <c:v>0.76576576576576505</c:v>
                </c:pt>
                <c:pt idx="1367">
                  <c:v>0.97511027095147995</c:v>
                </c:pt>
                <c:pt idx="1368">
                  <c:v>0.85333333333333306</c:v>
                </c:pt>
                <c:pt idx="1369">
                  <c:v>1</c:v>
                </c:pt>
                <c:pt idx="1370">
                  <c:v>0.96319690079164499</c:v>
                </c:pt>
                <c:pt idx="1371">
                  <c:v>1</c:v>
                </c:pt>
                <c:pt idx="1372">
                  <c:v>1</c:v>
                </c:pt>
                <c:pt idx="1373">
                  <c:v>1</c:v>
                </c:pt>
                <c:pt idx="1374">
                  <c:v>1</c:v>
                </c:pt>
                <c:pt idx="1375">
                  <c:v>1</c:v>
                </c:pt>
                <c:pt idx="1376">
                  <c:v>1</c:v>
                </c:pt>
                <c:pt idx="1377">
                  <c:v>0.89799331103678903</c:v>
                </c:pt>
                <c:pt idx="1378">
                  <c:v>0.65502183406113501</c:v>
                </c:pt>
                <c:pt idx="1379">
                  <c:v>0.71508379888268103</c:v>
                </c:pt>
                <c:pt idx="1380">
                  <c:v>0.83864541832669304</c:v>
                </c:pt>
                <c:pt idx="1381">
                  <c:v>0.917505391804457</c:v>
                </c:pt>
                <c:pt idx="1382">
                  <c:v>0.64615384615384597</c:v>
                </c:pt>
                <c:pt idx="1383">
                  <c:v>0.8</c:v>
                </c:pt>
                <c:pt idx="1384">
                  <c:v>0.72685185185185097</c:v>
                </c:pt>
                <c:pt idx="1385">
                  <c:v>0.40782122905027901</c:v>
                </c:pt>
                <c:pt idx="1386">
                  <c:v>0.73289902280130204</c:v>
                </c:pt>
                <c:pt idx="1387">
                  <c:v>0.63568773234200704</c:v>
                </c:pt>
                <c:pt idx="1388">
                  <c:v>0.94318181818181801</c:v>
                </c:pt>
                <c:pt idx="1389">
                  <c:v>0.94770206022186998</c:v>
                </c:pt>
                <c:pt idx="1390">
                  <c:v>0.96694214876033002</c:v>
                </c:pt>
                <c:pt idx="1391">
                  <c:v>0.91196528208307504</c:v>
                </c:pt>
                <c:pt idx="1392">
                  <c:v>0.98541114058355395</c:v>
                </c:pt>
                <c:pt idx="1393">
                  <c:v>0.97877782386284995</c:v>
                </c:pt>
                <c:pt idx="1394">
                  <c:v>0.94881560613098004</c:v>
                </c:pt>
                <c:pt idx="1395">
                  <c:v>0.98131223571136195</c:v>
                </c:pt>
                <c:pt idx="1396">
                  <c:v>0</c:v>
                </c:pt>
                <c:pt idx="1397">
                  <c:v>0.88888888888888795</c:v>
                </c:pt>
                <c:pt idx="1398">
                  <c:v>1</c:v>
                </c:pt>
                <c:pt idx="1399">
                  <c:v>0.82142857142857095</c:v>
                </c:pt>
                <c:pt idx="1400">
                  <c:v>0.245283018867924</c:v>
                </c:pt>
                <c:pt idx="1401">
                  <c:v>0.647342995169082</c:v>
                </c:pt>
                <c:pt idx="1402">
                  <c:v>0.76699029126213503</c:v>
                </c:pt>
                <c:pt idx="1403">
                  <c:v>0.63692946058091204</c:v>
                </c:pt>
                <c:pt idx="1404">
                  <c:v>0.98910081743869205</c:v>
                </c:pt>
                <c:pt idx="1405">
                  <c:v>0.88483965014577204</c:v>
                </c:pt>
                <c:pt idx="1406">
                  <c:v>0.92998678996036899</c:v>
                </c:pt>
                <c:pt idx="1407">
                  <c:v>0.94468085106382904</c:v>
                </c:pt>
                <c:pt idx="1408">
                  <c:v>0.92141230068337099</c:v>
                </c:pt>
                <c:pt idx="1409">
                  <c:v>0.91666666666666596</c:v>
                </c:pt>
                <c:pt idx="1410">
                  <c:v>0.46166306695464299</c:v>
                </c:pt>
                <c:pt idx="1411">
                  <c:v>0.95288011398330896</c:v>
                </c:pt>
                <c:pt idx="1412">
                  <c:v>0.98299786881363904</c:v>
                </c:pt>
                <c:pt idx="1413">
                  <c:v>0.148148148148148</c:v>
                </c:pt>
                <c:pt idx="1414">
                  <c:v>0.29218106995884702</c:v>
                </c:pt>
                <c:pt idx="1415">
                  <c:v>0</c:v>
                </c:pt>
                <c:pt idx="1416">
                  <c:v>0.71233974358974295</c:v>
                </c:pt>
                <c:pt idx="1417">
                  <c:v>0.60278745644599296</c:v>
                </c:pt>
                <c:pt idx="1418">
                  <c:v>0.631161473087818</c:v>
                </c:pt>
                <c:pt idx="1419">
                  <c:v>0.21839080459770099</c:v>
                </c:pt>
                <c:pt idx="1420">
                  <c:v>0.920038535645472</c:v>
                </c:pt>
                <c:pt idx="1421">
                  <c:v>1</c:v>
                </c:pt>
                <c:pt idx="1422">
                  <c:v>1</c:v>
                </c:pt>
                <c:pt idx="1423">
                  <c:v>1</c:v>
                </c:pt>
                <c:pt idx="1424">
                  <c:v>0.96974063400576305</c:v>
                </c:pt>
                <c:pt idx="1425">
                  <c:v>0.93146417445482799</c:v>
                </c:pt>
                <c:pt idx="1426">
                  <c:v>0.37246963562752999</c:v>
                </c:pt>
                <c:pt idx="1427">
                  <c:v>0.98274509803921495</c:v>
                </c:pt>
                <c:pt idx="1428">
                  <c:v>0.93881118881118797</c:v>
                </c:pt>
                <c:pt idx="1429">
                  <c:v>0.93264733395696897</c:v>
                </c:pt>
                <c:pt idx="1430">
                  <c:v>0.90019569471624195</c:v>
                </c:pt>
                <c:pt idx="1431">
                  <c:v>0.94883105425672698</c:v>
                </c:pt>
                <c:pt idx="1432">
                  <c:v>0.88807461692205103</c:v>
                </c:pt>
                <c:pt idx="1433">
                  <c:v>0.94201843765162496</c:v>
                </c:pt>
                <c:pt idx="1434">
                  <c:v>1</c:v>
                </c:pt>
                <c:pt idx="1435">
                  <c:v>0.946864111498257</c:v>
                </c:pt>
                <c:pt idx="1436">
                  <c:v>0.91475295755045205</c:v>
                </c:pt>
                <c:pt idx="1437">
                  <c:v>1</c:v>
                </c:pt>
                <c:pt idx="1438">
                  <c:v>0.95700881663026705</c:v>
                </c:pt>
                <c:pt idx="1439">
                  <c:v>0.97009746235780403</c:v>
                </c:pt>
                <c:pt idx="1440">
                  <c:v>0.286082474226804</c:v>
                </c:pt>
                <c:pt idx="1441">
                  <c:v>9.375E-2</c:v>
                </c:pt>
                <c:pt idx="1442">
                  <c:v>1</c:v>
                </c:pt>
                <c:pt idx="1443">
                  <c:v>0.88</c:v>
                </c:pt>
                <c:pt idx="1444">
                  <c:v>0.58333333333333304</c:v>
                </c:pt>
                <c:pt idx="1445">
                  <c:v>0.81283783783783703</c:v>
                </c:pt>
                <c:pt idx="1446">
                  <c:v>0.96153846153846101</c:v>
                </c:pt>
                <c:pt idx="1447">
                  <c:v>0.83152173913043403</c:v>
                </c:pt>
                <c:pt idx="1448">
                  <c:v>0.60861056751467701</c:v>
                </c:pt>
                <c:pt idx="1449">
                  <c:v>0.75342465753424603</c:v>
                </c:pt>
                <c:pt idx="1450">
                  <c:v>0.54062186559679004</c:v>
                </c:pt>
                <c:pt idx="1451">
                  <c:v>0.85091543156059202</c:v>
                </c:pt>
                <c:pt idx="1452">
                  <c:v>0.64878048780487796</c:v>
                </c:pt>
                <c:pt idx="1453">
                  <c:v>0.89483065953654095</c:v>
                </c:pt>
                <c:pt idx="1454">
                  <c:v>0.924223602484472</c:v>
                </c:pt>
                <c:pt idx="1455">
                  <c:v>0.459302325581395</c:v>
                </c:pt>
                <c:pt idx="1456">
                  <c:v>0.99115044247787598</c:v>
                </c:pt>
                <c:pt idx="1457">
                  <c:v>0.962214119986741</c:v>
                </c:pt>
                <c:pt idx="1458">
                  <c:v>1</c:v>
                </c:pt>
                <c:pt idx="1459">
                  <c:v>0.56266666666666598</c:v>
                </c:pt>
                <c:pt idx="1460">
                  <c:v>0.84805653710247297</c:v>
                </c:pt>
                <c:pt idx="1461">
                  <c:v>0.13840830449826899</c:v>
                </c:pt>
                <c:pt idx="1462">
                  <c:v>0.98911222780569497</c:v>
                </c:pt>
                <c:pt idx="1463">
                  <c:v>0</c:v>
                </c:pt>
                <c:pt idx="1464">
                  <c:v>0.83594332587621101</c:v>
                </c:pt>
                <c:pt idx="1465">
                  <c:v>0.92130518234165004</c:v>
                </c:pt>
                <c:pt idx="1466">
                  <c:v>0.859876361495437</c:v>
                </c:pt>
                <c:pt idx="1467">
                  <c:v>0.90654612787277999</c:v>
                </c:pt>
                <c:pt idx="1468">
                  <c:v>0</c:v>
                </c:pt>
                <c:pt idx="1469">
                  <c:v>3.2453483340545201E-2</c:v>
                </c:pt>
                <c:pt idx="1470">
                  <c:v>0.47940074906366997</c:v>
                </c:pt>
                <c:pt idx="1471">
                  <c:v>0</c:v>
                </c:pt>
                <c:pt idx="1472">
                  <c:v>0.77469478357380595</c:v>
                </c:pt>
                <c:pt idx="1473">
                  <c:v>0.50559701492537301</c:v>
                </c:pt>
                <c:pt idx="1474">
                  <c:v>0.894859813084112</c:v>
                </c:pt>
                <c:pt idx="1475">
                  <c:v>0.91634980988593095</c:v>
                </c:pt>
                <c:pt idx="1476">
                  <c:v>0</c:v>
                </c:pt>
                <c:pt idx="1477">
                  <c:v>0.15448851774530201</c:v>
                </c:pt>
                <c:pt idx="1478">
                  <c:v>0.695353313170195</c:v>
                </c:pt>
                <c:pt idx="1479">
                  <c:v>0.94968814968814896</c:v>
                </c:pt>
                <c:pt idx="1480">
                  <c:v>0.91689455079036797</c:v>
                </c:pt>
                <c:pt idx="1481">
                  <c:v>0.89270386266094404</c:v>
                </c:pt>
                <c:pt idx="1482">
                  <c:v>0.85714285714285698</c:v>
                </c:pt>
                <c:pt idx="1483">
                  <c:v>0</c:v>
                </c:pt>
                <c:pt idx="1484">
                  <c:v>0.74045801526717503</c:v>
                </c:pt>
                <c:pt idx="1485">
                  <c:v>0</c:v>
                </c:pt>
                <c:pt idx="1486">
                  <c:v>0</c:v>
                </c:pt>
                <c:pt idx="1487">
                  <c:v>0.60740740740740695</c:v>
                </c:pt>
                <c:pt idx="1488">
                  <c:v>0.81712062256809304</c:v>
                </c:pt>
                <c:pt idx="1489">
                  <c:v>0.92102615694164902</c:v>
                </c:pt>
                <c:pt idx="1490">
                  <c:v>0.49127182044887702</c:v>
                </c:pt>
                <c:pt idx="1491">
                  <c:v>0.64961185603387395</c:v>
                </c:pt>
                <c:pt idx="1492">
                  <c:v>0</c:v>
                </c:pt>
                <c:pt idx="1493">
                  <c:v>0.87047200878155795</c:v>
                </c:pt>
                <c:pt idx="1494">
                  <c:v>0.94993481095176002</c:v>
                </c:pt>
                <c:pt idx="1495">
                  <c:v>1</c:v>
                </c:pt>
                <c:pt idx="1496">
                  <c:v>1</c:v>
                </c:pt>
                <c:pt idx="1497">
                  <c:v>0.93925100057175503</c:v>
                </c:pt>
                <c:pt idx="1498">
                  <c:v>8.3604777415852302E-2</c:v>
                </c:pt>
                <c:pt idx="1499">
                  <c:v>0.94222927050294503</c:v>
                </c:pt>
                <c:pt idx="1500">
                  <c:v>0.98656956398373197</c:v>
                </c:pt>
                <c:pt idx="1501">
                  <c:v>0.920927633417155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0.96551724137931005</c:v>
                </c:pt>
                <c:pt idx="1508">
                  <c:v>0</c:v>
                </c:pt>
                <c:pt idx="1509">
                  <c:v>3.3557046979865703E-2</c:v>
                </c:pt>
                <c:pt idx="1510">
                  <c:v>0.64390243902439004</c:v>
                </c:pt>
                <c:pt idx="1511">
                  <c:v>0.80662983425414303</c:v>
                </c:pt>
                <c:pt idx="1512">
                  <c:v>0.53246753246753198</c:v>
                </c:pt>
                <c:pt idx="1513">
                  <c:v>0.7417943107221</c:v>
                </c:pt>
                <c:pt idx="1514">
                  <c:v>0.89389920424403102</c:v>
                </c:pt>
                <c:pt idx="1515">
                  <c:v>0.65349544072948296</c:v>
                </c:pt>
                <c:pt idx="1516">
                  <c:v>0.90369967355821501</c:v>
                </c:pt>
                <c:pt idx="1517">
                  <c:v>0.72616487455197098</c:v>
                </c:pt>
                <c:pt idx="1518">
                  <c:v>0.88330541596873202</c:v>
                </c:pt>
                <c:pt idx="1519">
                  <c:v>0.91757212439115698</c:v>
                </c:pt>
                <c:pt idx="1520">
                  <c:v>0.97821667150740599</c:v>
                </c:pt>
                <c:pt idx="1521">
                  <c:v>1</c:v>
                </c:pt>
                <c:pt idx="1522">
                  <c:v>0.96089561652475497</c:v>
                </c:pt>
                <c:pt idx="1523">
                  <c:v>1</c:v>
                </c:pt>
                <c:pt idx="1524">
                  <c:v>0.95404395795326202</c:v>
                </c:pt>
                <c:pt idx="1525">
                  <c:v>0.95224336387126995</c:v>
                </c:pt>
                <c:pt idx="1526">
                  <c:v>1</c:v>
                </c:pt>
                <c:pt idx="1527">
                  <c:v>0.88641975308641896</c:v>
                </c:pt>
                <c:pt idx="1528">
                  <c:v>0.95796460176991105</c:v>
                </c:pt>
                <c:pt idx="1529">
                  <c:v>0.90109890109890101</c:v>
                </c:pt>
                <c:pt idx="1530">
                  <c:v>0.88700564971751406</c:v>
                </c:pt>
                <c:pt idx="1531">
                  <c:v>0</c:v>
                </c:pt>
                <c:pt idx="1532">
                  <c:v>0.83432835820895501</c:v>
                </c:pt>
                <c:pt idx="1533">
                  <c:v>1</c:v>
                </c:pt>
                <c:pt idx="1534">
                  <c:v>0.304928131416837</c:v>
                </c:pt>
                <c:pt idx="1535">
                  <c:v>0.53984063745019895</c:v>
                </c:pt>
                <c:pt idx="1536">
                  <c:v>0.95819536423841001</c:v>
                </c:pt>
                <c:pt idx="1537">
                  <c:v>0.73640661938534202</c:v>
                </c:pt>
                <c:pt idx="1538">
                  <c:v>0.95851528384279405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1</c:v>
                </c:pt>
                <c:pt idx="1543">
                  <c:v>1</c:v>
                </c:pt>
                <c:pt idx="1544">
                  <c:v>1</c:v>
                </c:pt>
                <c:pt idx="1545">
                  <c:v>0</c:v>
                </c:pt>
                <c:pt idx="1546">
                  <c:v>1</c:v>
                </c:pt>
                <c:pt idx="1547">
                  <c:v>0.94756554307116103</c:v>
                </c:pt>
                <c:pt idx="1548">
                  <c:v>0.90833333333333299</c:v>
                </c:pt>
                <c:pt idx="1549">
                  <c:v>0.93625000000000003</c:v>
                </c:pt>
                <c:pt idx="1550">
                  <c:v>0.78866194247603105</c:v>
                </c:pt>
                <c:pt idx="1551">
                  <c:v>0.57413709285366998</c:v>
                </c:pt>
                <c:pt idx="1552">
                  <c:v>0</c:v>
                </c:pt>
                <c:pt idx="1553">
                  <c:v>1</c:v>
                </c:pt>
                <c:pt idx="1554">
                  <c:v>0.94639358860195899</c:v>
                </c:pt>
                <c:pt idx="1555">
                  <c:v>0.92586352148272899</c:v>
                </c:pt>
                <c:pt idx="1556">
                  <c:v>0.93372898120672598</c:v>
                </c:pt>
                <c:pt idx="1557">
                  <c:v>0.81276595744680802</c:v>
                </c:pt>
                <c:pt idx="1558">
                  <c:v>0.94879053010808001</c:v>
                </c:pt>
                <c:pt idx="1559">
                  <c:v>0.92645801265606298</c:v>
                </c:pt>
                <c:pt idx="1560">
                  <c:v>0.95744905501002997</c:v>
                </c:pt>
                <c:pt idx="1561">
                  <c:v>1</c:v>
                </c:pt>
                <c:pt idx="1562">
                  <c:v>0.90523837551500796</c:v>
                </c:pt>
                <c:pt idx="1563">
                  <c:v>0.91774611398963701</c:v>
                </c:pt>
                <c:pt idx="1564">
                  <c:v>0.15098039215686199</c:v>
                </c:pt>
                <c:pt idx="1565">
                  <c:v>0.96156264935979596</c:v>
                </c:pt>
                <c:pt idx="1566">
                  <c:v>0.94751867662753397</c:v>
                </c:pt>
                <c:pt idx="1567">
                  <c:v>0.97894736842105201</c:v>
                </c:pt>
                <c:pt idx="1568">
                  <c:v>0.85821804440835703</c:v>
                </c:pt>
                <c:pt idx="1569">
                  <c:v>3.92048591938155E-2</c:v>
                </c:pt>
                <c:pt idx="1570">
                  <c:v>0.95197358075169003</c:v>
                </c:pt>
                <c:pt idx="1571">
                  <c:v>0.59967051070840105</c:v>
                </c:pt>
                <c:pt idx="1572">
                  <c:v>1</c:v>
                </c:pt>
                <c:pt idx="1573">
                  <c:v>0.90809134479842102</c:v>
                </c:pt>
                <c:pt idx="1574">
                  <c:v>0.97092952538497002</c:v>
                </c:pt>
                <c:pt idx="1575">
                  <c:v>0.96599210894743504</c:v>
                </c:pt>
                <c:pt idx="1576">
                  <c:v>1</c:v>
                </c:pt>
                <c:pt idx="1577">
                  <c:v>2.3880597014925301E-2</c:v>
                </c:pt>
                <c:pt idx="1578">
                  <c:v>0</c:v>
                </c:pt>
                <c:pt idx="1579">
                  <c:v>0.66355140186915795</c:v>
                </c:pt>
                <c:pt idx="1580">
                  <c:v>0.73731656184486305</c:v>
                </c:pt>
                <c:pt idx="1581">
                  <c:v>0.96979503775620202</c:v>
                </c:pt>
                <c:pt idx="1582">
                  <c:v>0.94696837930914501</c:v>
                </c:pt>
                <c:pt idx="1583">
                  <c:v>1</c:v>
                </c:pt>
                <c:pt idx="1584">
                  <c:v>1</c:v>
                </c:pt>
                <c:pt idx="1585">
                  <c:v>1</c:v>
                </c:pt>
                <c:pt idx="1586">
                  <c:v>0.93743030109925096</c:v>
                </c:pt>
                <c:pt idx="1587">
                  <c:v>0.93851346151731996</c:v>
                </c:pt>
                <c:pt idx="1588">
                  <c:v>0.37190082644628097</c:v>
                </c:pt>
                <c:pt idx="1589">
                  <c:v>0.71615008156606796</c:v>
                </c:pt>
                <c:pt idx="1590">
                  <c:v>1</c:v>
                </c:pt>
                <c:pt idx="1591">
                  <c:v>0.84753363228699496</c:v>
                </c:pt>
                <c:pt idx="1592">
                  <c:v>0.419203747072599</c:v>
                </c:pt>
                <c:pt idx="1593">
                  <c:v>0.64981273408239704</c:v>
                </c:pt>
                <c:pt idx="1594">
                  <c:v>0</c:v>
                </c:pt>
                <c:pt idx="1595">
                  <c:v>0.66917293233082698</c:v>
                </c:pt>
                <c:pt idx="1596">
                  <c:v>3.62997658079625E-2</c:v>
                </c:pt>
                <c:pt idx="1597">
                  <c:v>0.81261215073058102</c:v>
                </c:pt>
                <c:pt idx="1598">
                  <c:v>0.49944873208379198</c:v>
                </c:pt>
                <c:pt idx="1599">
                  <c:v>0.94316807738814901</c:v>
                </c:pt>
                <c:pt idx="1600">
                  <c:v>0.88989637305699398</c:v>
                </c:pt>
                <c:pt idx="1601">
                  <c:v>9.7680097680097593E-3</c:v>
                </c:pt>
                <c:pt idx="1602">
                  <c:v>0</c:v>
                </c:pt>
                <c:pt idx="1603">
                  <c:v>0.72381997804610299</c:v>
                </c:pt>
                <c:pt idx="1604">
                  <c:v>0.36297591820260999</c:v>
                </c:pt>
                <c:pt idx="1605">
                  <c:v>0.936589346077631</c:v>
                </c:pt>
                <c:pt idx="1606">
                  <c:v>0.95203472599023298</c:v>
                </c:pt>
                <c:pt idx="1607">
                  <c:v>0</c:v>
                </c:pt>
                <c:pt idx="1608">
                  <c:v>0</c:v>
                </c:pt>
                <c:pt idx="1609">
                  <c:v>0.2</c:v>
                </c:pt>
                <c:pt idx="1610">
                  <c:v>1</c:v>
                </c:pt>
                <c:pt idx="1611">
                  <c:v>1</c:v>
                </c:pt>
                <c:pt idx="1612">
                  <c:v>0.84549763033175296</c:v>
                </c:pt>
                <c:pt idx="1613">
                  <c:v>1.4492753623188401E-2</c:v>
                </c:pt>
                <c:pt idx="1614">
                  <c:v>0.27189781021897802</c:v>
                </c:pt>
                <c:pt idx="1615">
                  <c:v>0.86579052170449999</c:v>
                </c:pt>
                <c:pt idx="1616">
                  <c:v>1</c:v>
                </c:pt>
                <c:pt idx="1617">
                  <c:v>0.93500252908447101</c:v>
                </c:pt>
                <c:pt idx="1618">
                  <c:v>0.829262452107279</c:v>
                </c:pt>
                <c:pt idx="1619">
                  <c:v>0.404699738903394</c:v>
                </c:pt>
                <c:pt idx="1620">
                  <c:v>1</c:v>
                </c:pt>
                <c:pt idx="1621">
                  <c:v>0.91719004419632399</c:v>
                </c:pt>
                <c:pt idx="1622">
                  <c:v>0.69462770970782195</c:v>
                </c:pt>
                <c:pt idx="1623">
                  <c:v>0.93028028991084599</c:v>
                </c:pt>
                <c:pt idx="1624">
                  <c:v>0.28571428571428498</c:v>
                </c:pt>
                <c:pt idx="1625">
                  <c:v>1</c:v>
                </c:pt>
                <c:pt idx="1626">
                  <c:v>0.51923076923076905</c:v>
                </c:pt>
                <c:pt idx="1627">
                  <c:v>2.7027027027027001E-2</c:v>
                </c:pt>
                <c:pt idx="1628">
                  <c:v>0.58333333333333304</c:v>
                </c:pt>
                <c:pt idx="1629">
                  <c:v>0.84979137691237805</c:v>
                </c:pt>
                <c:pt idx="1630">
                  <c:v>0.69767441860465096</c:v>
                </c:pt>
                <c:pt idx="1631">
                  <c:v>0.78974358974358905</c:v>
                </c:pt>
                <c:pt idx="1632">
                  <c:v>0.96131528046421599</c:v>
                </c:pt>
                <c:pt idx="1633">
                  <c:v>0.64412811387900304</c:v>
                </c:pt>
                <c:pt idx="1634">
                  <c:v>0.95790200138026205</c:v>
                </c:pt>
                <c:pt idx="1635">
                  <c:v>0.81866002214839395</c:v>
                </c:pt>
                <c:pt idx="1636">
                  <c:v>0.87051282051281997</c:v>
                </c:pt>
                <c:pt idx="1637">
                  <c:v>0.87857226861107796</c:v>
                </c:pt>
                <c:pt idx="1638">
                  <c:v>0.61386138613861296</c:v>
                </c:pt>
                <c:pt idx="1639">
                  <c:v>1</c:v>
                </c:pt>
                <c:pt idx="1640">
                  <c:v>0.79494584837545101</c:v>
                </c:pt>
                <c:pt idx="1641">
                  <c:v>0.83040752351097102</c:v>
                </c:pt>
                <c:pt idx="1642">
                  <c:v>0.92865962409109604</c:v>
                </c:pt>
                <c:pt idx="1643">
                  <c:v>0.94529540481400398</c:v>
                </c:pt>
                <c:pt idx="1644">
                  <c:v>0.269471799462846</c:v>
                </c:pt>
                <c:pt idx="1645">
                  <c:v>0.88464406177880295</c:v>
                </c:pt>
                <c:pt idx="1646">
                  <c:v>0.15256188831318299</c:v>
                </c:pt>
                <c:pt idx="1647">
                  <c:v>1</c:v>
                </c:pt>
                <c:pt idx="1648">
                  <c:v>1</c:v>
                </c:pt>
                <c:pt idx="1649">
                  <c:v>0.94518252543387105</c:v>
                </c:pt>
                <c:pt idx="1650">
                  <c:v>0.33620689655172398</c:v>
                </c:pt>
                <c:pt idx="1651">
                  <c:v>0.72749391727493895</c:v>
                </c:pt>
                <c:pt idx="1652">
                  <c:v>0.88720173535791702</c:v>
                </c:pt>
                <c:pt idx="1653">
                  <c:v>0</c:v>
                </c:pt>
                <c:pt idx="1654">
                  <c:v>0.53108808290155396</c:v>
                </c:pt>
                <c:pt idx="1655">
                  <c:v>0</c:v>
                </c:pt>
                <c:pt idx="1656">
                  <c:v>0.89518413597733704</c:v>
                </c:pt>
                <c:pt idx="1657">
                  <c:v>0</c:v>
                </c:pt>
                <c:pt idx="1658">
                  <c:v>0.17209302325581299</c:v>
                </c:pt>
                <c:pt idx="1659">
                  <c:v>0.23854961832061</c:v>
                </c:pt>
                <c:pt idx="1660">
                  <c:v>0</c:v>
                </c:pt>
                <c:pt idx="1661">
                  <c:v>0</c:v>
                </c:pt>
                <c:pt idx="1662">
                  <c:v>0.74249422632794404</c:v>
                </c:pt>
                <c:pt idx="1663">
                  <c:v>0.42040185471406399</c:v>
                </c:pt>
                <c:pt idx="1664">
                  <c:v>0.68544600938967104</c:v>
                </c:pt>
                <c:pt idx="1665">
                  <c:v>0.96146205800556195</c:v>
                </c:pt>
                <c:pt idx="1666">
                  <c:v>1</c:v>
                </c:pt>
                <c:pt idx="1667">
                  <c:v>1</c:v>
                </c:pt>
                <c:pt idx="1668">
                  <c:v>0.93782613522815494</c:v>
                </c:pt>
                <c:pt idx="1669">
                  <c:v>0.77227979274611402</c:v>
                </c:pt>
                <c:pt idx="1670">
                  <c:v>0.90471818053397302</c:v>
                </c:pt>
                <c:pt idx="1671">
                  <c:v>0.96646109070750397</c:v>
                </c:pt>
                <c:pt idx="1672">
                  <c:v>0.87130928523714002</c:v>
                </c:pt>
                <c:pt idx="1673">
                  <c:v>0.97441280671827801</c:v>
                </c:pt>
                <c:pt idx="1674">
                  <c:v>0</c:v>
                </c:pt>
                <c:pt idx="1675">
                  <c:v>0.84722222222222199</c:v>
                </c:pt>
                <c:pt idx="1676">
                  <c:v>0.92741935483870896</c:v>
                </c:pt>
                <c:pt idx="1677">
                  <c:v>0.81634031060094503</c:v>
                </c:pt>
                <c:pt idx="1678">
                  <c:v>0.94065757818764995</c:v>
                </c:pt>
                <c:pt idx="1679">
                  <c:v>0.92577931716971795</c:v>
                </c:pt>
                <c:pt idx="1680">
                  <c:v>0.96318770226537198</c:v>
                </c:pt>
                <c:pt idx="1681">
                  <c:v>0.70357142857142796</c:v>
                </c:pt>
                <c:pt idx="1682">
                  <c:v>0</c:v>
                </c:pt>
                <c:pt idx="1683">
                  <c:v>0.86788154897494296</c:v>
                </c:pt>
                <c:pt idx="1684">
                  <c:v>3.2163742690058401E-2</c:v>
                </c:pt>
                <c:pt idx="1685">
                  <c:v>0.76255707762557001</c:v>
                </c:pt>
                <c:pt idx="1686">
                  <c:v>0</c:v>
                </c:pt>
                <c:pt idx="1687">
                  <c:v>0.91504975124378096</c:v>
                </c:pt>
                <c:pt idx="1688">
                  <c:v>0.44992295839753399</c:v>
                </c:pt>
                <c:pt idx="1689">
                  <c:v>0.96416418545299798</c:v>
                </c:pt>
                <c:pt idx="1690">
                  <c:v>0.15217391304347799</c:v>
                </c:pt>
                <c:pt idx="1691">
                  <c:v>0.95276551788900299</c:v>
                </c:pt>
                <c:pt idx="1692">
                  <c:v>1</c:v>
                </c:pt>
                <c:pt idx="1693">
                  <c:v>0.68032786885245899</c:v>
                </c:pt>
                <c:pt idx="1694">
                  <c:v>0.91666666666666596</c:v>
                </c:pt>
                <c:pt idx="1695">
                  <c:v>0</c:v>
                </c:pt>
                <c:pt idx="1696">
                  <c:v>0.53471444568868898</c:v>
                </c:pt>
                <c:pt idx="1697">
                  <c:v>0.94650900900900903</c:v>
                </c:pt>
                <c:pt idx="1698">
                  <c:v>0.90901137357830197</c:v>
                </c:pt>
                <c:pt idx="1699">
                  <c:v>0.96969696969696895</c:v>
                </c:pt>
                <c:pt idx="1700">
                  <c:v>0.92963464140730701</c:v>
                </c:pt>
                <c:pt idx="1701">
                  <c:v>0.93248945147679296</c:v>
                </c:pt>
                <c:pt idx="1702">
                  <c:v>0.74606741573033697</c:v>
                </c:pt>
                <c:pt idx="1703">
                  <c:v>0</c:v>
                </c:pt>
                <c:pt idx="1704">
                  <c:v>0.89318122893440499</c:v>
                </c:pt>
                <c:pt idx="1705">
                  <c:v>0.414572864321608</c:v>
                </c:pt>
                <c:pt idx="1706">
                  <c:v>0.96423470602237504</c:v>
                </c:pt>
                <c:pt idx="1707">
                  <c:v>0.96278967960819695</c:v>
                </c:pt>
                <c:pt idx="1708">
                  <c:v>0.25851393188854399</c:v>
                </c:pt>
                <c:pt idx="1709">
                  <c:v>1</c:v>
                </c:pt>
                <c:pt idx="1710">
                  <c:v>1</c:v>
                </c:pt>
                <c:pt idx="1711">
                  <c:v>1</c:v>
                </c:pt>
                <c:pt idx="1712">
                  <c:v>0.94426599749058904</c:v>
                </c:pt>
                <c:pt idx="1713">
                  <c:v>1</c:v>
                </c:pt>
                <c:pt idx="1714">
                  <c:v>1</c:v>
                </c:pt>
                <c:pt idx="1715">
                  <c:v>0.112444444444444</c:v>
                </c:pt>
                <c:pt idx="1716">
                  <c:v>1</c:v>
                </c:pt>
                <c:pt idx="1717">
                  <c:v>1</c:v>
                </c:pt>
                <c:pt idx="1718">
                  <c:v>1</c:v>
                </c:pt>
                <c:pt idx="1719">
                  <c:v>0.93700787401574803</c:v>
                </c:pt>
                <c:pt idx="1720">
                  <c:v>0.97072296355307697</c:v>
                </c:pt>
                <c:pt idx="1721">
                  <c:v>0.94863221884498405</c:v>
                </c:pt>
                <c:pt idx="1722">
                  <c:v>0.39665970772442499</c:v>
                </c:pt>
                <c:pt idx="1723">
                  <c:v>1</c:v>
                </c:pt>
                <c:pt idx="1724">
                  <c:v>0.87060301507537596</c:v>
                </c:pt>
                <c:pt idx="1725">
                  <c:v>0.94306640625000004</c:v>
                </c:pt>
                <c:pt idx="1726">
                  <c:v>0.90129995185363498</c:v>
                </c:pt>
                <c:pt idx="1727">
                  <c:v>0.12781954887218</c:v>
                </c:pt>
                <c:pt idx="1728">
                  <c:v>0</c:v>
                </c:pt>
                <c:pt idx="1729">
                  <c:v>0.22314049586776799</c:v>
                </c:pt>
                <c:pt idx="1730">
                  <c:v>0.94421544380324196</c:v>
                </c:pt>
                <c:pt idx="1731">
                  <c:v>0.96680999731255002</c:v>
                </c:pt>
                <c:pt idx="1732">
                  <c:v>0.95935689585485195</c:v>
                </c:pt>
                <c:pt idx="1733">
                  <c:v>1</c:v>
                </c:pt>
                <c:pt idx="1734">
                  <c:v>1</c:v>
                </c:pt>
                <c:pt idx="1735">
                  <c:v>0.4</c:v>
                </c:pt>
                <c:pt idx="1736">
                  <c:v>1</c:v>
                </c:pt>
                <c:pt idx="1737">
                  <c:v>1</c:v>
                </c:pt>
                <c:pt idx="1738">
                  <c:v>1</c:v>
                </c:pt>
                <c:pt idx="1739">
                  <c:v>0.96338169470597301</c:v>
                </c:pt>
                <c:pt idx="1740">
                  <c:v>1</c:v>
                </c:pt>
                <c:pt idx="1741">
                  <c:v>0.65395894428152401</c:v>
                </c:pt>
                <c:pt idx="1742">
                  <c:v>0</c:v>
                </c:pt>
                <c:pt idx="1743">
                  <c:v>1</c:v>
                </c:pt>
                <c:pt idx="1744">
                  <c:v>1</c:v>
                </c:pt>
                <c:pt idx="1745">
                  <c:v>0.81176470588235194</c:v>
                </c:pt>
                <c:pt idx="1746">
                  <c:v>1</c:v>
                </c:pt>
                <c:pt idx="1747">
                  <c:v>0.95737410071942397</c:v>
                </c:pt>
                <c:pt idx="1748">
                  <c:v>1</c:v>
                </c:pt>
                <c:pt idx="1749">
                  <c:v>1</c:v>
                </c:pt>
                <c:pt idx="1750">
                  <c:v>1</c:v>
                </c:pt>
                <c:pt idx="1751">
                  <c:v>1</c:v>
                </c:pt>
                <c:pt idx="1752">
                  <c:v>1</c:v>
                </c:pt>
                <c:pt idx="1753">
                  <c:v>0.90839305296982897</c:v>
                </c:pt>
                <c:pt idx="1754">
                  <c:v>1</c:v>
                </c:pt>
                <c:pt idx="1755">
                  <c:v>1</c:v>
                </c:pt>
                <c:pt idx="1756">
                  <c:v>1</c:v>
                </c:pt>
                <c:pt idx="1757">
                  <c:v>0.46560846560846503</c:v>
                </c:pt>
                <c:pt idx="1758">
                  <c:v>1</c:v>
                </c:pt>
                <c:pt idx="1759">
                  <c:v>0.73856209150326801</c:v>
                </c:pt>
                <c:pt idx="1760">
                  <c:v>0.23602484472049601</c:v>
                </c:pt>
                <c:pt idx="1761">
                  <c:v>0.42290076335877802</c:v>
                </c:pt>
                <c:pt idx="1762">
                  <c:v>0.27659574468085102</c:v>
                </c:pt>
                <c:pt idx="1763">
                  <c:v>0.96983017614876099</c:v>
                </c:pt>
                <c:pt idx="1764">
                  <c:v>1</c:v>
                </c:pt>
                <c:pt idx="1765">
                  <c:v>0.60512820512820498</c:v>
                </c:pt>
                <c:pt idx="1766">
                  <c:v>1</c:v>
                </c:pt>
                <c:pt idx="1767">
                  <c:v>0.94980504041844904</c:v>
                </c:pt>
                <c:pt idx="1768">
                  <c:v>1</c:v>
                </c:pt>
                <c:pt idx="1769">
                  <c:v>0.50920245398773001</c:v>
                </c:pt>
                <c:pt idx="1770">
                  <c:v>0.16666666666666599</c:v>
                </c:pt>
                <c:pt idx="1771">
                  <c:v>0.24401913875598</c:v>
                </c:pt>
                <c:pt idx="1772">
                  <c:v>0.94795539033457199</c:v>
                </c:pt>
                <c:pt idx="1773">
                  <c:v>1</c:v>
                </c:pt>
                <c:pt idx="1774">
                  <c:v>0.92797783933517997</c:v>
                </c:pt>
                <c:pt idx="1775">
                  <c:v>0.62463768115941998</c:v>
                </c:pt>
                <c:pt idx="1776">
                  <c:v>1</c:v>
                </c:pt>
                <c:pt idx="1777">
                  <c:v>0</c:v>
                </c:pt>
                <c:pt idx="1778">
                  <c:v>0.93009708737864005</c:v>
                </c:pt>
                <c:pt idx="1779">
                  <c:v>0</c:v>
                </c:pt>
                <c:pt idx="1780">
                  <c:v>0.91525423728813504</c:v>
                </c:pt>
                <c:pt idx="1781">
                  <c:v>0.51666666666666605</c:v>
                </c:pt>
                <c:pt idx="1782">
                  <c:v>0</c:v>
                </c:pt>
                <c:pt idx="1783">
                  <c:v>5.6198347107437999E-2</c:v>
                </c:pt>
                <c:pt idx="1784">
                  <c:v>0</c:v>
                </c:pt>
                <c:pt idx="1785">
                  <c:v>0.85893854748603304</c:v>
                </c:pt>
                <c:pt idx="1786">
                  <c:v>0</c:v>
                </c:pt>
                <c:pt idx="1787">
                  <c:v>0.840021990104453</c:v>
                </c:pt>
                <c:pt idx="1788">
                  <c:v>0.75405844155844104</c:v>
                </c:pt>
                <c:pt idx="1789">
                  <c:v>0.29818181818181799</c:v>
                </c:pt>
                <c:pt idx="1790">
                  <c:v>0.99352051835853095</c:v>
                </c:pt>
                <c:pt idx="1791">
                  <c:v>0.69278350515463905</c:v>
                </c:pt>
                <c:pt idx="1792">
                  <c:v>0.36470588235294099</c:v>
                </c:pt>
                <c:pt idx="1793">
                  <c:v>0.87475728155339805</c:v>
                </c:pt>
                <c:pt idx="1794">
                  <c:v>1</c:v>
                </c:pt>
                <c:pt idx="1795">
                  <c:v>1</c:v>
                </c:pt>
                <c:pt idx="1796">
                  <c:v>1</c:v>
                </c:pt>
                <c:pt idx="1797">
                  <c:v>1</c:v>
                </c:pt>
                <c:pt idx="1798">
                  <c:v>0.11864406779661001</c:v>
                </c:pt>
                <c:pt idx="1799">
                  <c:v>0.94169611307420498</c:v>
                </c:pt>
                <c:pt idx="1800">
                  <c:v>0.93405405405405395</c:v>
                </c:pt>
                <c:pt idx="1801">
                  <c:v>3.5741444866920102E-2</c:v>
                </c:pt>
                <c:pt idx="1802">
                  <c:v>0.78123249299719799</c:v>
                </c:pt>
                <c:pt idx="1803">
                  <c:v>0.91334250343878898</c:v>
                </c:pt>
                <c:pt idx="1804">
                  <c:v>0</c:v>
                </c:pt>
                <c:pt idx="1805">
                  <c:v>1</c:v>
                </c:pt>
                <c:pt idx="1806">
                  <c:v>1</c:v>
                </c:pt>
                <c:pt idx="1807">
                  <c:v>0.54822335025380697</c:v>
                </c:pt>
                <c:pt idx="1808">
                  <c:v>0.85747126436781596</c:v>
                </c:pt>
                <c:pt idx="1809">
                  <c:v>0.77985323549032604</c:v>
                </c:pt>
                <c:pt idx="1810">
                  <c:v>0.154411764705882</c:v>
                </c:pt>
                <c:pt idx="1811">
                  <c:v>0</c:v>
                </c:pt>
                <c:pt idx="1812">
                  <c:v>0</c:v>
                </c:pt>
                <c:pt idx="1813">
                  <c:v>1</c:v>
                </c:pt>
                <c:pt idx="1814">
                  <c:v>0.97060875990312301</c:v>
                </c:pt>
                <c:pt idx="1815">
                  <c:v>0.92746200990680805</c:v>
                </c:pt>
                <c:pt idx="1816">
                  <c:v>0.173489278752436</c:v>
                </c:pt>
                <c:pt idx="1817">
                  <c:v>0.168850072780203</c:v>
                </c:pt>
                <c:pt idx="1818">
                  <c:v>1</c:v>
                </c:pt>
                <c:pt idx="1819">
                  <c:v>1</c:v>
                </c:pt>
                <c:pt idx="1820">
                  <c:v>0.94989449003517001</c:v>
                </c:pt>
                <c:pt idx="1821">
                  <c:v>0.93284721192509301</c:v>
                </c:pt>
                <c:pt idx="1822">
                  <c:v>1</c:v>
                </c:pt>
                <c:pt idx="1823">
                  <c:v>1</c:v>
                </c:pt>
                <c:pt idx="1824">
                  <c:v>0.14148073022312299</c:v>
                </c:pt>
                <c:pt idx="1825">
                  <c:v>0.94444444444444398</c:v>
                </c:pt>
                <c:pt idx="1826">
                  <c:v>0.44313725490195999</c:v>
                </c:pt>
                <c:pt idx="1827">
                  <c:v>0</c:v>
                </c:pt>
                <c:pt idx="1828">
                  <c:v>0.75806451612903203</c:v>
                </c:pt>
                <c:pt idx="1829">
                  <c:v>0.83481349911189995</c:v>
                </c:pt>
                <c:pt idx="1830">
                  <c:v>0.73387096774193505</c:v>
                </c:pt>
                <c:pt idx="1831">
                  <c:v>0.88116591928251098</c:v>
                </c:pt>
                <c:pt idx="1832">
                  <c:v>0.44890510948905099</c:v>
                </c:pt>
                <c:pt idx="1833">
                  <c:v>0.82361733931240599</c:v>
                </c:pt>
                <c:pt idx="1834">
                  <c:v>0.84447144592952605</c:v>
                </c:pt>
                <c:pt idx="1835">
                  <c:v>0.95539272917589202</c:v>
                </c:pt>
                <c:pt idx="1836">
                  <c:v>0.96129451943405397</c:v>
                </c:pt>
                <c:pt idx="1837">
                  <c:v>1</c:v>
                </c:pt>
                <c:pt idx="1838">
                  <c:v>1</c:v>
                </c:pt>
                <c:pt idx="1839">
                  <c:v>1</c:v>
                </c:pt>
                <c:pt idx="1840">
                  <c:v>0.96514038062935703</c:v>
                </c:pt>
                <c:pt idx="1841">
                  <c:v>0.88389552712276598</c:v>
                </c:pt>
                <c:pt idx="1842">
                  <c:v>7.7829196466133704E-2</c:v>
                </c:pt>
                <c:pt idx="1843">
                  <c:v>1</c:v>
                </c:pt>
                <c:pt idx="1844">
                  <c:v>1</c:v>
                </c:pt>
                <c:pt idx="1845">
                  <c:v>0.209570957095709</c:v>
                </c:pt>
                <c:pt idx="1846">
                  <c:v>0.96315013026146401</c:v>
                </c:pt>
                <c:pt idx="1847">
                  <c:v>0</c:v>
                </c:pt>
                <c:pt idx="1848">
                  <c:v>0</c:v>
                </c:pt>
                <c:pt idx="1849">
                  <c:v>0.874941451990632</c:v>
                </c:pt>
                <c:pt idx="1850">
                  <c:v>0</c:v>
                </c:pt>
                <c:pt idx="1851">
                  <c:v>0.337792642140468</c:v>
                </c:pt>
                <c:pt idx="1852">
                  <c:v>0.35754189944134002</c:v>
                </c:pt>
                <c:pt idx="1853">
                  <c:v>0</c:v>
                </c:pt>
                <c:pt idx="1854">
                  <c:v>0.93094376849720395</c:v>
                </c:pt>
                <c:pt idx="1855">
                  <c:v>1</c:v>
                </c:pt>
                <c:pt idx="1856">
                  <c:v>0.92647058823529405</c:v>
                </c:pt>
                <c:pt idx="1857">
                  <c:v>0.55958549222797904</c:v>
                </c:pt>
                <c:pt idx="1858">
                  <c:v>0.934640522875817</c:v>
                </c:pt>
                <c:pt idx="1859">
                  <c:v>0.42978723404255298</c:v>
                </c:pt>
                <c:pt idx="1860">
                  <c:v>1</c:v>
                </c:pt>
                <c:pt idx="1861">
                  <c:v>0.95207439198855504</c:v>
                </c:pt>
                <c:pt idx="1862">
                  <c:v>1</c:v>
                </c:pt>
                <c:pt idx="1863">
                  <c:v>1</c:v>
                </c:pt>
                <c:pt idx="1864">
                  <c:v>0.90686139432350499</c:v>
                </c:pt>
                <c:pt idx="1865">
                  <c:v>0.63030303030303003</c:v>
                </c:pt>
                <c:pt idx="1866">
                  <c:v>0.93394495412844003</c:v>
                </c:pt>
                <c:pt idx="1867">
                  <c:v>0.94280442804428</c:v>
                </c:pt>
                <c:pt idx="1868">
                  <c:v>0.97017424316168599</c:v>
                </c:pt>
                <c:pt idx="1869">
                  <c:v>1</c:v>
                </c:pt>
                <c:pt idx="1870">
                  <c:v>1</c:v>
                </c:pt>
                <c:pt idx="1871">
                  <c:v>0.27329192546583803</c:v>
                </c:pt>
                <c:pt idx="1872">
                  <c:v>0</c:v>
                </c:pt>
                <c:pt idx="1873">
                  <c:v>0</c:v>
                </c:pt>
                <c:pt idx="1874">
                  <c:v>0.89597644749754601</c:v>
                </c:pt>
                <c:pt idx="1875">
                  <c:v>0.28237410071942398</c:v>
                </c:pt>
                <c:pt idx="1876">
                  <c:v>0.91579286981771202</c:v>
                </c:pt>
                <c:pt idx="1877">
                  <c:v>1</c:v>
                </c:pt>
                <c:pt idx="1878">
                  <c:v>1</c:v>
                </c:pt>
                <c:pt idx="1879">
                  <c:v>1</c:v>
                </c:pt>
                <c:pt idx="1880">
                  <c:v>0.83457943925233602</c:v>
                </c:pt>
                <c:pt idx="1881">
                  <c:v>0.93333333333333302</c:v>
                </c:pt>
                <c:pt idx="1882">
                  <c:v>1</c:v>
                </c:pt>
                <c:pt idx="1883">
                  <c:v>0.273273273273273</c:v>
                </c:pt>
                <c:pt idx="1884">
                  <c:v>0.95928571428571396</c:v>
                </c:pt>
                <c:pt idx="1885">
                  <c:v>0.94930008234325303</c:v>
                </c:pt>
                <c:pt idx="1886">
                  <c:v>0.93033292231812503</c:v>
                </c:pt>
                <c:pt idx="1887">
                  <c:v>0.70127326150832503</c:v>
                </c:pt>
                <c:pt idx="1888">
                  <c:v>0.94802969731581899</c:v>
                </c:pt>
                <c:pt idx="1889">
                  <c:v>1</c:v>
                </c:pt>
                <c:pt idx="1890">
                  <c:v>0.961163866569272</c:v>
                </c:pt>
                <c:pt idx="1891">
                  <c:v>0</c:v>
                </c:pt>
                <c:pt idx="1892">
                  <c:v>0.96937984496123997</c:v>
                </c:pt>
                <c:pt idx="1893">
                  <c:v>1</c:v>
                </c:pt>
                <c:pt idx="1894">
                  <c:v>0.70239234449760701</c:v>
                </c:pt>
                <c:pt idx="1895">
                  <c:v>0.25777103866565498</c:v>
                </c:pt>
                <c:pt idx="1896">
                  <c:v>0.84074373484235998</c:v>
                </c:pt>
                <c:pt idx="1897">
                  <c:v>1</c:v>
                </c:pt>
                <c:pt idx="1898">
                  <c:v>1</c:v>
                </c:pt>
                <c:pt idx="1899">
                  <c:v>1</c:v>
                </c:pt>
                <c:pt idx="1900">
                  <c:v>0.92367525522605698</c:v>
                </c:pt>
                <c:pt idx="1901">
                  <c:v>0.90682036503362096</c:v>
                </c:pt>
                <c:pt idx="1902">
                  <c:v>0.88048394391677898</c:v>
                </c:pt>
                <c:pt idx="1903">
                  <c:v>0.721763085399449</c:v>
                </c:pt>
                <c:pt idx="1904">
                  <c:v>1</c:v>
                </c:pt>
                <c:pt idx="1905">
                  <c:v>1</c:v>
                </c:pt>
                <c:pt idx="1906">
                  <c:v>0.90746963039545103</c:v>
                </c:pt>
                <c:pt idx="1907">
                  <c:v>0</c:v>
                </c:pt>
                <c:pt idx="1908">
                  <c:v>0.120996441281138</c:v>
                </c:pt>
                <c:pt idx="1909">
                  <c:v>0.90834191555097799</c:v>
                </c:pt>
                <c:pt idx="1910">
                  <c:v>0</c:v>
                </c:pt>
                <c:pt idx="1911">
                  <c:v>0.58921161825726098</c:v>
                </c:pt>
                <c:pt idx="1912">
                  <c:v>0.81854838709677402</c:v>
                </c:pt>
                <c:pt idx="1913">
                  <c:v>0.91534391534391502</c:v>
                </c:pt>
                <c:pt idx="1914">
                  <c:v>0.92064755838641099</c:v>
                </c:pt>
                <c:pt idx="1915">
                  <c:v>1</c:v>
                </c:pt>
                <c:pt idx="1916">
                  <c:v>1</c:v>
                </c:pt>
                <c:pt idx="1917">
                  <c:v>1</c:v>
                </c:pt>
                <c:pt idx="1918">
                  <c:v>1</c:v>
                </c:pt>
                <c:pt idx="1919">
                  <c:v>1</c:v>
                </c:pt>
                <c:pt idx="1920">
                  <c:v>0.3</c:v>
                </c:pt>
                <c:pt idx="1921">
                  <c:v>5.7268722466960298E-2</c:v>
                </c:pt>
                <c:pt idx="1922">
                  <c:v>0.42346938775510201</c:v>
                </c:pt>
                <c:pt idx="1923">
                  <c:v>7.7922077922077906E-2</c:v>
                </c:pt>
                <c:pt idx="1924">
                  <c:v>0.66595289079229103</c:v>
                </c:pt>
                <c:pt idx="1925">
                  <c:v>1</c:v>
                </c:pt>
                <c:pt idx="1926">
                  <c:v>4.6875E-2</c:v>
                </c:pt>
                <c:pt idx="1927">
                  <c:v>0.64596273291925399</c:v>
                </c:pt>
                <c:pt idx="1928">
                  <c:v>0.49616368286445001</c:v>
                </c:pt>
                <c:pt idx="1929">
                  <c:v>0.91652754590984897</c:v>
                </c:pt>
                <c:pt idx="1930">
                  <c:v>0.70853462157809899</c:v>
                </c:pt>
                <c:pt idx="1931">
                  <c:v>0.95063759769642098</c:v>
                </c:pt>
                <c:pt idx="1932">
                  <c:v>0</c:v>
                </c:pt>
                <c:pt idx="1933">
                  <c:v>0</c:v>
                </c:pt>
                <c:pt idx="1934">
                  <c:v>0.79002624671916</c:v>
                </c:pt>
                <c:pt idx="1935">
                  <c:v>9.4059405940594004E-2</c:v>
                </c:pt>
                <c:pt idx="1936">
                  <c:v>0.65017667844522897</c:v>
                </c:pt>
                <c:pt idx="1937">
                  <c:v>0.93357456707159403</c:v>
                </c:pt>
                <c:pt idx="1938">
                  <c:v>1</c:v>
                </c:pt>
                <c:pt idx="1939">
                  <c:v>0.87264673311184904</c:v>
                </c:pt>
                <c:pt idx="1940">
                  <c:v>0.90692545213939102</c:v>
                </c:pt>
                <c:pt idx="1941">
                  <c:v>0.249354005167958</c:v>
                </c:pt>
                <c:pt idx="1942">
                  <c:v>0</c:v>
                </c:pt>
                <c:pt idx="1943">
                  <c:v>0.92317880794701901</c:v>
                </c:pt>
                <c:pt idx="1944">
                  <c:v>0.89126941617568201</c:v>
                </c:pt>
                <c:pt idx="1945">
                  <c:v>0.98550724637681097</c:v>
                </c:pt>
                <c:pt idx="1946">
                  <c:v>0.63806970509383298</c:v>
                </c:pt>
                <c:pt idx="1947">
                  <c:v>0.191256830601092</c:v>
                </c:pt>
                <c:pt idx="1948">
                  <c:v>0.92142665593993001</c:v>
                </c:pt>
                <c:pt idx="1949">
                  <c:v>0.98426323319027098</c:v>
                </c:pt>
                <c:pt idx="1950">
                  <c:v>1</c:v>
                </c:pt>
                <c:pt idx="1951">
                  <c:v>1</c:v>
                </c:pt>
                <c:pt idx="1952">
                  <c:v>1</c:v>
                </c:pt>
                <c:pt idx="1953">
                  <c:v>0.957534718237117</c:v>
                </c:pt>
                <c:pt idx="1954">
                  <c:v>0.65803108808290101</c:v>
                </c:pt>
                <c:pt idx="1955">
                  <c:v>0.98209260680480903</c:v>
                </c:pt>
                <c:pt idx="1956">
                  <c:v>0.53002859866539498</c:v>
                </c:pt>
                <c:pt idx="1957">
                  <c:v>0</c:v>
                </c:pt>
                <c:pt idx="1958">
                  <c:v>0.82867132867132798</c:v>
                </c:pt>
                <c:pt idx="1959">
                  <c:v>0.93407960199004902</c:v>
                </c:pt>
                <c:pt idx="1960">
                  <c:v>0</c:v>
                </c:pt>
                <c:pt idx="1961">
                  <c:v>0.87700534759358195</c:v>
                </c:pt>
                <c:pt idx="1962">
                  <c:v>0.67782909930715896</c:v>
                </c:pt>
                <c:pt idx="1963">
                  <c:v>1</c:v>
                </c:pt>
                <c:pt idx="1964">
                  <c:v>1</c:v>
                </c:pt>
                <c:pt idx="1965">
                  <c:v>0.93123772102161095</c:v>
                </c:pt>
                <c:pt idx="1966">
                  <c:v>0.66356255969436395</c:v>
                </c:pt>
                <c:pt idx="1967">
                  <c:v>1.9354838709677399E-2</c:v>
                </c:pt>
                <c:pt idx="1968">
                  <c:v>0.97990508675663601</c:v>
                </c:pt>
                <c:pt idx="1969">
                  <c:v>0.97083456863326401</c:v>
                </c:pt>
                <c:pt idx="1970">
                  <c:v>0.98305084745762705</c:v>
                </c:pt>
                <c:pt idx="1971">
                  <c:v>0.75</c:v>
                </c:pt>
                <c:pt idx="1972">
                  <c:v>0</c:v>
                </c:pt>
                <c:pt idx="1973">
                  <c:v>0</c:v>
                </c:pt>
                <c:pt idx="1974">
                  <c:v>9.2274678111587904E-2</c:v>
                </c:pt>
                <c:pt idx="1975">
                  <c:v>0.76434484727376495</c:v>
                </c:pt>
                <c:pt idx="1976">
                  <c:v>0.40276577355228999</c:v>
                </c:pt>
                <c:pt idx="1977">
                  <c:v>0.914146341463414</c:v>
                </c:pt>
                <c:pt idx="1978">
                  <c:v>0.52380952380952295</c:v>
                </c:pt>
                <c:pt idx="1979">
                  <c:v>0.375</c:v>
                </c:pt>
                <c:pt idx="1980">
                  <c:v>0.875</c:v>
                </c:pt>
                <c:pt idx="1981">
                  <c:v>0.89534883720930203</c:v>
                </c:pt>
                <c:pt idx="1982">
                  <c:v>0.53229166666666605</c:v>
                </c:pt>
                <c:pt idx="1983">
                  <c:v>0.76825396825396797</c:v>
                </c:pt>
                <c:pt idx="1984">
                  <c:v>8.5496183206106802E-2</c:v>
                </c:pt>
                <c:pt idx="1985">
                  <c:v>0.97135537959944096</c:v>
                </c:pt>
                <c:pt idx="1986">
                  <c:v>0</c:v>
                </c:pt>
                <c:pt idx="1987">
                  <c:v>0.62727272727272698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0</c:v>
                </c:pt>
                <c:pt idx="1992">
                  <c:v>0.5</c:v>
                </c:pt>
                <c:pt idx="1993">
                  <c:v>0.72874493927125505</c:v>
                </c:pt>
                <c:pt idx="1994">
                  <c:v>0.74654377880184297</c:v>
                </c:pt>
                <c:pt idx="1995">
                  <c:v>0.69170124481327799</c:v>
                </c:pt>
                <c:pt idx="1996">
                  <c:v>0.89097744360902198</c:v>
                </c:pt>
                <c:pt idx="1997">
                  <c:v>0.80709534368070901</c:v>
                </c:pt>
                <c:pt idx="1998">
                  <c:v>0.33546325878594202</c:v>
                </c:pt>
                <c:pt idx="1999">
                  <c:v>0.65237020316026995</c:v>
                </c:pt>
                <c:pt idx="2000">
                  <c:v>0.57566302652106005</c:v>
                </c:pt>
                <c:pt idx="2001">
                  <c:v>0.72395833333333304</c:v>
                </c:pt>
                <c:pt idx="2002">
                  <c:v>0.99444444444444402</c:v>
                </c:pt>
                <c:pt idx="2003">
                  <c:v>0.89363817097415499</c:v>
                </c:pt>
                <c:pt idx="2004">
                  <c:v>0.517133956386292</c:v>
                </c:pt>
                <c:pt idx="2005">
                  <c:v>0.97368535325024896</c:v>
                </c:pt>
                <c:pt idx="2006">
                  <c:v>0.96527379949452397</c:v>
                </c:pt>
                <c:pt idx="2007">
                  <c:v>1</c:v>
                </c:pt>
                <c:pt idx="2008">
                  <c:v>0.88309859154929504</c:v>
                </c:pt>
                <c:pt idx="2009">
                  <c:v>0.73572938689217704</c:v>
                </c:pt>
                <c:pt idx="2010">
                  <c:v>0.63027295285359797</c:v>
                </c:pt>
                <c:pt idx="2011">
                  <c:v>0.46097560975609703</c:v>
                </c:pt>
                <c:pt idx="2012">
                  <c:v>0</c:v>
                </c:pt>
                <c:pt idx="2013">
                  <c:v>1</c:v>
                </c:pt>
                <c:pt idx="2014">
                  <c:v>0</c:v>
                </c:pt>
                <c:pt idx="2015">
                  <c:v>0.90582757584860296</c:v>
                </c:pt>
                <c:pt idx="2016">
                  <c:v>0</c:v>
                </c:pt>
                <c:pt idx="2017">
                  <c:v>0.93101923502100303</c:v>
                </c:pt>
                <c:pt idx="2018">
                  <c:v>0.98082717063818103</c:v>
                </c:pt>
                <c:pt idx="2019">
                  <c:v>0.94271799628942399</c:v>
                </c:pt>
                <c:pt idx="2020">
                  <c:v>1</c:v>
                </c:pt>
                <c:pt idx="2021">
                  <c:v>0.93472522198224095</c:v>
                </c:pt>
                <c:pt idx="2022">
                  <c:v>0.48590086078955103</c:v>
                </c:pt>
                <c:pt idx="2023">
                  <c:v>6.00706713780918E-2</c:v>
                </c:pt>
                <c:pt idx="2024">
                  <c:v>0.75275994865211804</c:v>
                </c:pt>
                <c:pt idx="2025">
                  <c:v>0.64651162790697603</c:v>
                </c:pt>
                <c:pt idx="2026">
                  <c:v>0.92895771878072697</c:v>
                </c:pt>
                <c:pt idx="2027">
                  <c:v>0.183027232425585</c:v>
                </c:pt>
                <c:pt idx="2028">
                  <c:v>0.90884382186911905</c:v>
                </c:pt>
                <c:pt idx="2029">
                  <c:v>0.92944344703770199</c:v>
                </c:pt>
                <c:pt idx="2030">
                  <c:v>0</c:v>
                </c:pt>
                <c:pt idx="2031">
                  <c:v>0</c:v>
                </c:pt>
                <c:pt idx="2032">
                  <c:v>0.59430687340893296</c:v>
                </c:pt>
                <c:pt idx="2033">
                  <c:v>0</c:v>
                </c:pt>
                <c:pt idx="2034">
                  <c:v>0.97762668985690504</c:v>
                </c:pt>
                <c:pt idx="2035">
                  <c:v>0.98461492679442897</c:v>
                </c:pt>
                <c:pt idx="2036">
                  <c:v>0.329113924050632</c:v>
                </c:pt>
                <c:pt idx="2037">
                  <c:v>0</c:v>
                </c:pt>
                <c:pt idx="2038">
                  <c:v>0</c:v>
                </c:pt>
                <c:pt idx="2039">
                  <c:v>0.67474048442906498</c:v>
                </c:pt>
                <c:pt idx="2040">
                  <c:v>0</c:v>
                </c:pt>
                <c:pt idx="2041">
                  <c:v>0.56934306569342996</c:v>
                </c:pt>
                <c:pt idx="2042">
                  <c:v>0.117117117117117</c:v>
                </c:pt>
                <c:pt idx="2043">
                  <c:v>0.64467005076142103</c:v>
                </c:pt>
                <c:pt idx="2044">
                  <c:v>0.57999999999999996</c:v>
                </c:pt>
                <c:pt idx="2045">
                  <c:v>0</c:v>
                </c:pt>
                <c:pt idx="2046">
                  <c:v>0</c:v>
                </c:pt>
                <c:pt idx="2047">
                  <c:v>0.95198699955680299</c:v>
                </c:pt>
                <c:pt idx="2048">
                  <c:v>0.77434679334916801</c:v>
                </c:pt>
                <c:pt idx="2049">
                  <c:v>0.93592233009708703</c:v>
                </c:pt>
                <c:pt idx="2050">
                  <c:v>0.02</c:v>
                </c:pt>
                <c:pt idx="2051">
                  <c:v>0.471947194719471</c:v>
                </c:pt>
                <c:pt idx="2052">
                  <c:v>0</c:v>
                </c:pt>
                <c:pt idx="2053">
                  <c:v>0</c:v>
                </c:pt>
                <c:pt idx="2054">
                  <c:v>0.60198456449834603</c:v>
                </c:pt>
                <c:pt idx="2055">
                  <c:v>0</c:v>
                </c:pt>
                <c:pt idx="2056">
                  <c:v>0</c:v>
                </c:pt>
                <c:pt idx="2057">
                  <c:v>0.92593510032202098</c:v>
                </c:pt>
                <c:pt idx="2058">
                  <c:v>0.86920980926430502</c:v>
                </c:pt>
                <c:pt idx="2059">
                  <c:v>8.7719298245614002E-2</c:v>
                </c:pt>
                <c:pt idx="2060">
                  <c:v>0</c:v>
                </c:pt>
                <c:pt idx="2061">
                  <c:v>0</c:v>
                </c:pt>
                <c:pt idx="2062">
                  <c:v>0.125</c:v>
                </c:pt>
                <c:pt idx="2063">
                  <c:v>1</c:v>
                </c:pt>
                <c:pt idx="2064">
                  <c:v>0.32653061224489699</c:v>
                </c:pt>
                <c:pt idx="2065">
                  <c:v>0</c:v>
                </c:pt>
                <c:pt idx="2066">
                  <c:v>0</c:v>
                </c:pt>
                <c:pt idx="2067">
                  <c:v>0.188208616780045</c:v>
                </c:pt>
                <c:pt idx="2068">
                  <c:v>0.95375722543352603</c:v>
                </c:pt>
                <c:pt idx="2069">
                  <c:v>0</c:v>
                </c:pt>
                <c:pt idx="2070">
                  <c:v>0.94806924101198398</c:v>
                </c:pt>
                <c:pt idx="2071">
                  <c:v>0.580838323353293</c:v>
                </c:pt>
                <c:pt idx="2072">
                  <c:v>0.35162950257289799</c:v>
                </c:pt>
                <c:pt idx="2073">
                  <c:v>4.7846889952153103E-2</c:v>
                </c:pt>
                <c:pt idx="2074">
                  <c:v>0.97222222222222199</c:v>
                </c:pt>
                <c:pt idx="2075">
                  <c:v>0</c:v>
                </c:pt>
                <c:pt idx="2076">
                  <c:v>0.90322580645161199</c:v>
                </c:pt>
                <c:pt idx="2077">
                  <c:v>0.87953288260602303</c:v>
                </c:pt>
                <c:pt idx="2078">
                  <c:v>0.89436619718309796</c:v>
                </c:pt>
                <c:pt idx="2079">
                  <c:v>7.3951434878587199E-2</c:v>
                </c:pt>
                <c:pt idx="2080">
                  <c:v>0.951672862453531</c:v>
                </c:pt>
                <c:pt idx="2081">
                  <c:v>0.94173377546186599</c:v>
                </c:pt>
                <c:pt idx="2082">
                  <c:v>0.95897255040263296</c:v>
                </c:pt>
                <c:pt idx="2083">
                  <c:v>0.27233115468409502</c:v>
                </c:pt>
                <c:pt idx="2084">
                  <c:v>0.49185667752442902</c:v>
                </c:pt>
                <c:pt idx="2085">
                  <c:v>0.585499316005472</c:v>
                </c:pt>
                <c:pt idx="2086">
                  <c:v>0.96210045662100396</c:v>
                </c:pt>
                <c:pt idx="2087">
                  <c:v>0.98771201107649698</c:v>
                </c:pt>
                <c:pt idx="2088">
                  <c:v>0.96870441055976297</c:v>
                </c:pt>
                <c:pt idx="2089">
                  <c:v>0</c:v>
                </c:pt>
                <c:pt idx="2090">
                  <c:v>0</c:v>
                </c:pt>
                <c:pt idx="2091">
                  <c:v>0.88322496749024704</c:v>
                </c:pt>
                <c:pt idx="2092">
                  <c:v>0.63447251114412995</c:v>
                </c:pt>
                <c:pt idx="2093">
                  <c:v>1</c:v>
                </c:pt>
                <c:pt idx="2094">
                  <c:v>1</c:v>
                </c:pt>
                <c:pt idx="2095">
                  <c:v>0</c:v>
                </c:pt>
                <c:pt idx="2096">
                  <c:v>0.48072562358276599</c:v>
                </c:pt>
                <c:pt idx="2097">
                  <c:v>0</c:v>
                </c:pt>
                <c:pt idx="2098">
                  <c:v>0.87848006019563496</c:v>
                </c:pt>
                <c:pt idx="2099">
                  <c:v>1</c:v>
                </c:pt>
                <c:pt idx="2100">
                  <c:v>0.65638766519823699</c:v>
                </c:pt>
                <c:pt idx="2101">
                  <c:v>0</c:v>
                </c:pt>
                <c:pt idx="2102">
                  <c:v>2.5882352941176402E-2</c:v>
                </c:pt>
                <c:pt idx="2103">
                  <c:v>0.93301662707838395</c:v>
                </c:pt>
                <c:pt idx="2104">
                  <c:v>0</c:v>
                </c:pt>
                <c:pt idx="2105">
                  <c:v>0</c:v>
                </c:pt>
                <c:pt idx="2106">
                  <c:v>0.92394270122782995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0.91124260355029496</c:v>
                </c:pt>
                <c:pt idx="2111">
                  <c:v>0.89333333333333298</c:v>
                </c:pt>
                <c:pt idx="2112">
                  <c:v>0.92914046121593297</c:v>
                </c:pt>
                <c:pt idx="2113">
                  <c:v>0.97529538131041804</c:v>
                </c:pt>
                <c:pt idx="2114">
                  <c:v>0</c:v>
                </c:pt>
                <c:pt idx="2115">
                  <c:v>0</c:v>
                </c:pt>
                <c:pt idx="2116">
                  <c:v>0.98286638723435504</c:v>
                </c:pt>
                <c:pt idx="2117">
                  <c:v>0.46153846153846101</c:v>
                </c:pt>
                <c:pt idx="2118">
                  <c:v>0</c:v>
                </c:pt>
                <c:pt idx="2119">
                  <c:v>0</c:v>
                </c:pt>
                <c:pt idx="2120">
                  <c:v>1</c:v>
                </c:pt>
                <c:pt idx="2121">
                  <c:v>0.97259062776304095</c:v>
                </c:pt>
                <c:pt idx="2122">
                  <c:v>1</c:v>
                </c:pt>
                <c:pt idx="2123">
                  <c:v>0.120274914089347</c:v>
                </c:pt>
                <c:pt idx="2124">
                  <c:v>0.99203304809678305</c:v>
                </c:pt>
                <c:pt idx="2125">
                  <c:v>0.37505285412262102</c:v>
                </c:pt>
                <c:pt idx="2126">
                  <c:v>0.98822539949537402</c:v>
                </c:pt>
                <c:pt idx="2127">
                  <c:v>0.99173074133178496</c:v>
                </c:pt>
                <c:pt idx="2128">
                  <c:v>0.88356164383561597</c:v>
                </c:pt>
                <c:pt idx="2129">
                  <c:v>0.965453260293338</c:v>
                </c:pt>
                <c:pt idx="2130">
                  <c:v>0.98207727339503403</c:v>
                </c:pt>
                <c:pt idx="2131">
                  <c:v>1</c:v>
                </c:pt>
                <c:pt idx="2132">
                  <c:v>1</c:v>
                </c:pt>
                <c:pt idx="2133">
                  <c:v>0.98424570337364703</c:v>
                </c:pt>
                <c:pt idx="2134">
                  <c:v>0</c:v>
                </c:pt>
                <c:pt idx="2135">
                  <c:v>0.77830940988835695</c:v>
                </c:pt>
                <c:pt idx="2136">
                  <c:v>0.49070631970260198</c:v>
                </c:pt>
                <c:pt idx="2137">
                  <c:v>0</c:v>
                </c:pt>
                <c:pt idx="2138">
                  <c:v>0.71523178807946997</c:v>
                </c:pt>
                <c:pt idx="2139">
                  <c:v>1</c:v>
                </c:pt>
                <c:pt idx="2140">
                  <c:v>0</c:v>
                </c:pt>
                <c:pt idx="2141">
                  <c:v>0.95932203389830495</c:v>
                </c:pt>
                <c:pt idx="2142">
                  <c:v>0.19318181818181801</c:v>
                </c:pt>
                <c:pt idx="2143">
                  <c:v>0.97932125045614804</c:v>
                </c:pt>
                <c:pt idx="2144">
                  <c:v>1</c:v>
                </c:pt>
                <c:pt idx="2145">
                  <c:v>0</c:v>
                </c:pt>
                <c:pt idx="2146">
                  <c:v>0.75284718680945095</c:v>
                </c:pt>
                <c:pt idx="2147">
                  <c:v>0</c:v>
                </c:pt>
                <c:pt idx="2148">
                  <c:v>0.93621603711066903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0.92287581699346399</c:v>
                </c:pt>
                <c:pt idx="2153">
                  <c:v>0</c:v>
                </c:pt>
                <c:pt idx="2154">
                  <c:v>1</c:v>
                </c:pt>
                <c:pt idx="2155">
                  <c:v>0</c:v>
                </c:pt>
                <c:pt idx="2156">
                  <c:v>1.1376564277588101E-3</c:v>
                </c:pt>
                <c:pt idx="2157">
                  <c:v>0</c:v>
                </c:pt>
                <c:pt idx="2158">
                  <c:v>0.97377830750893901</c:v>
                </c:pt>
                <c:pt idx="2159">
                  <c:v>0.96634317571753003</c:v>
                </c:pt>
                <c:pt idx="2160">
                  <c:v>0.91852870402200004</c:v>
                </c:pt>
                <c:pt idx="2161">
                  <c:v>0.92536124701331202</c:v>
                </c:pt>
                <c:pt idx="2162">
                  <c:v>1</c:v>
                </c:pt>
                <c:pt idx="2163">
                  <c:v>1</c:v>
                </c:pt>
                <c:pt idx="2164">
                  <c:v>0.95173716680933895</c:v>
                </c:pt>
                <c:pt idx="2165">
                  <c:v>0.20646067415730299</c:v>
                </c:pt>
                <c:pt idx="2166">
                  <c:v>0</c:v>
                </c:pt>
                <c:pt idx="2167">
                  <c:v>0.29605263157894701</c:v>
                </c:pt>
                <c:pt idx="2168">
                  <c:v>0</c:v>
                </c:pt>
                <c:pt idx="2169">
                  <c:v>0.75328947368420995</c:v>
                </c:pt>
                <c:pt idx="2170">
                  <c:v>0.92615658362989295</c:v>
                </c:pt>
                <c:pt idx="2171">
                  <c:v>0.95186482129953798</c:v>
                </c:pt>
                <c:pt idx="2172">
                  <c:v>0.96625222024866697</c:v>
                </c:pt>
                <c:pt idx="2173">
                  <c:v>0.94811496827174302</c:v>
                </c:pt>
                <c:pt idx="2174">
                  <c:v>0.96423658872077</c:v>
                </c:pt>
                <c:pt idx="2175">
                  <c:v>0.84675834970530395</c:v>
                </c:pt>
                <c:pt idx="2176">
                  <c:v>0.74226804123711299</c:v>
                </c:pt>
                <c:pt idx="2177">
                  <c:v>0</c:v>
                </c:pt>
                <c:pt idx="2178">
                  <c:v>0</c:v>
                </c:pt>
                <c:pt idx="2179">
                  <c:v>0.98969072164948402</c:v>
                </c:pt>
                <c:pt idx="2180">
                  <c:v>0.89996322177271004</c:v>
                </c:pt>
                <c:pt idx="2181">
                  <c:v>1</c:v>
                </c:pt>
                <c:pt idx="2182">
                  <c:v>0.58247422680412297</c:v>
                </c:pt>
                <c:pt idx="2183">
                  <c:v>0.28125</c:v>
                </c:pt>
                <c:pt idx="2184">
                  <c:v>0.86651234567901203</c:v>
                </c:pt>
                <c:pt idx="2185">
                  <c:v>0.95833333333333304</c:v>
                </c:pt>
                <c:pt idx="2186">
                  <c:v>0.92952314165497896</c:v>
                </c:pt>
                <c:pt idx="2187">
                  <c:v>1</c:v>
                </c:pt>
                <c:pt idx="2188">
                  <c:v>0.98323418063818202</c:v>
                </c:pt>
                <c:pt idx="2189">
                  <c:v>0.96938611312253598</c:v>
                </c:pt>
                <c:pt idx="2190">
                  <c:v>0.97249341597722805</c:v>
                </c:pt>
                <c:pt idx="2191">
                  <c:v>0</c:v>
                </c:pt>
                <c:pt idx="2192">
                  <c:v>0</c:v>
                </c:pt>
                <c:pt idx="2193">
                  <c:v>0.96495683087861805</c:v>
                </c:pt>
                <c:pt idx="2194">
                  <c:v>0.94068784610900602</c:v>
                </c:pt>
                <c:pt idx="2195">
                  <c:v>0.99077796169307097</c:v>
                </c:pt>
                <c:pt idx="2196">
                  <c:v>0.51103752759381804</c:v>
                </c:pt>
                <c:pt idx="2197">
                  <c:v>0.96494845360824699</c:v>
                </c:pt>
                <c:pt idx="2198">
                  <c:v>0.327380952380952</c:v>
                </c:pt>
                <c:pt idx="2199">
                  <c:v>1.47058823529411E-2</c:v>
                </c:pt>
                <c:pt idx="2200">
                  <c:v>0.94736842105263097</c:v>
                </c:pt>
                <c:pt idx="2201">
                  <c:v>0.76106194690265405</c:v>
                </c:pt>
                <c:pt idx="2202">
                  <c:v>0.95195312499999996</c:v>
                </c:pt>
                <c:pt idx="2203">
                  <c:v>0</c:v>
                </c:pt>
                <c:pt idx="2204">
                  <c:v>0.17941952506596301</c:v>
                </c:pt>
                <c:pt idx="2205">
                  <c:v>0.75675675675675602</c:v>
                </c:pt>
                <c:pt idx="2206">
                  <c:v>0</c:v>
                </c:pt>
                <c:pt idx="2207">
                  <c:v>0</c:v>
                </c:pt>
                <c:pt idx="2208">
                  <c:v>0.77714285714285702</c:v>
                </c:pt>
                <c:pt idx="2209">
                  <c:v>0.97968750000000004</c:v>
                </c:pt>
                <c:pt idx="2210">
                  <c:v>1</c:v>
                </c:pt>
                <c:pt idx="2211">
                  <c:v>0</c:v>
                </c:pt>
                <c:pt idx="2212">
                  <c:v>0</c:v>
                </c:pt>
                <c:pt idx="2213">
                  <c:v>0.79106858054226403</c:v>
                </c:pt>
                <c:pt idx="2214">
                  <c:v>0.95712098009188296</c:v>
                </c:pt>
                <c:pt idx="2215">
                  <c:v>0</c:v>
                </c:pt>
                <c:pt idx="2216">
                  <c:v>0.77634011090572996</c:v>
                </c:pt>
                <c:pt idx="2217">
                  <c:v>0.40540540540540498</c:v>
                </c:pt>
                <c:pt idx="2218">
                  <c:v>0.86629396692289695</c:v>
                </c:pt>
                <c:pt idx="2219">
                  <c:v>0.85521769177608797</c:v>
                </c:pt>
                <c:pt idx="2220">
                  <c:v>0.94484944532488102</c:v>
                </c:pt>
                <c:pt idx="2221">
                  <c:v>0.34240687679082998</c:v>
                </c:pt>
                <c:pt idx="2222">
                  <c:v>0.57931034482758603</c:v>
                </c:pt>
                <c:pt idx="2223">
                  <c:v>0.84313725490196001</c:v>
                </c:pt>
                <c:pt idx="2224">
                  <c:v>0.76190476190476097</c:v>
                </c:pt>
                <c:pt idx="2225">
                  <c:v>0.14705882352941099</c:v>
                </c:pt>
                <c:pt idx="2226">
                  <c:v>0.66666666666666596</c:v>
                </c:pt>
                <c:pt idx="2227">
                  <c:v>0.95199692780337897</c:v>
                </c:pt>
                <c:pt idx="2228">
                  <c:v>0</c:v>
                </c:pt>
                <c:pt idx="2229">
                  <c:v>0.38372093023255799</c:v>
                </c:pt>
                <c:pt idx="2230">
                  <c:v>0.38403990024937601</c:v>
                </c:pt>
                <c:pt idx="2231">
                  <c:v>0.65769944341372899</c:v>
                </c:pt>
                <c:pt idx="2232">
                  <c:v>0.52459016393442603</c:v>
                </c:pt>
                <c:pt idx="2233">
                  <c:v>0.86010638297872299</c:v>
                </c:pt>
                <c:pt idx="2234">
                  <c:v>0.99068322981366397</c:v>
                </c:pt>
                <c:pt idx="2235">
                  <c:v>0.90222408728493497</c:v>
                </c:pt>
                <c:pt idx="2236">
                  <c:v>1</c:v>
                </c:pt>
                <c:pt idx="2237">
                  <c:v>0.91432106402721902</c:v>
                </c:pt>
                <c:pt idx="2238">
                  <c:v>0.98890010090817304</c:v>
                </c:pt>
                <c:pt idx="2239">
                  <c:v>0.94750748634842297</c:v>
                </c:pt>
                <c:pt idx="2240">
                  <c:v>0.96178736517719499</c:v>
                </c:pt>
                <c:pt idx="2241">
                  <c:v>1</c:v>
                </c:pt>
                <c:pt idx="2242">
                  <c:v>0.77540983606557301</c:v>
                </c:pt>
                <c:pt idx="2243">
                  <c:v>0.89826164475150405</c:v>
                </c:pt>
                <c:pt idx="2244">
                  <c:v>0</c:v>
                </c:pt>
                <c:pt idx="2245">
                  <c:v>0.64136125654450205</c:v>
                </c:pt>
                <c:pt idx="2246">
                  <c:v>0.81988472622478303</c:v>
                </c:pt>
                <c:pt idx="2247">
                  <c:v>0.93209377526273196</c:v>
                </c:pt>
                <c:pt idx="2248">
                  <c:v>0.94167758846657901</c:v>
                </c:pt>
                <c:pt idx="2249">
                  <c:v>0.89952934396311501</c:v>
                </c:pt>
                <c:pt idx="2250">
                  <c:v>1</c:v>
                </c:pt>
                <c:pt idx="2251">
                  <c:v>1</c:v>
                </c:pt>
                <c:pt idx="2252">
                  <c:v>0.86484973977279</c:v>
                </c:pt>
                <c:pt idx="2253">
                  <c:v>0.97673169858600295</c:v>
                </c:pt>
                <c:pt idx="2254">
                  <c:v>0.98688429029437397</c:v>
                </c:pt>
                <c:pt idx="2255">
                  <c:v>0.98978827596139995</c:v>
                </c:pt>
                <c:pt idx="2256">
                  <c:v>1</c:v>
                </c:pt>
                <c:pt idx="2257">
                  <c:v>1</c:v>
                </c:pt>
                <c:pt idx="2258">
                  <c:v>0.30016051364365898</c:v>
                </c:pt>
                <c:pt idx="2259">
                  <c:v>0.96849966350433103</c:v>
                </c:pt>
                <c:pt idx="2260">
                  <c:v>0.93270981625558602</c:v>
                </c:pt>
                <c:pt idx="2261">
                  <c:v>0</c:v>
                </c:pt>
                <c:pt idx="2262">
                  <c:v>0.91200000000000003</c:v>
                </c:pt>
                <c:pt idx="2263">
                  <c:v>0</c:v>
                </c:pt>
                <c:pt idx="2264">
                  <c:v>0</c:v>
                </c:pt>
                <c:pt idx="2265">
                  <c:v>0</c:v>
                </c:pt>
                <c:pt idx="2266">
                  <c:v>0.56664910432033699</c:v>
                </c:pt>
                <c:pt idx="2267">
                  <c:v>0</c:v>
                </c:pt>
                <c:pt idx="2268">
                  <c:v>0.66454891994917398</c:v>
                </c:pt>
                <c:pt idx="2269">
                  <c:v>0.97920277296360403</c:v>
                </c:pt>
                <c:pt idx="2270">
                  <c:v>0.97180043383947901</c:v>
                </c:pt>
                <c:pt idx="2271">
                  <c:v>0.92613151152860795</c:v>
                </c:pt>
                <c:pt idx="2272">
                  <c:v>1</c:v>
                </c:pt>
                <c:pt idx="2273">
                  <c:v>0.54250559284116295</c:v>
                </c:pt>
                <c:pt idx="2274">
                  <c:v>0.86834733893557403</c:v>
                </c:pt>
                <c:pt idx="2275">
                  <c:v>0.908196721311475</c:v>
                </c:pt>
                <c:pt idx="2276">
                  <c:v>1</c:v>
                </c:pt>
                <c:pt idx="2277">
                  <c:v>0.75</c:v>
                </c:pt>
                <c:pt idx="2278">
                  <c:v>0.95129533678756395</c:v>
                </c:pt>
                <c:pt idx="2279">
                  <c:v>0.947559627231085</c:v>
                </c:pt>
                <c:pt idx="2280">
                  <c:v>0</c:v>
                </c:pt>
                <c:pt idx="2281">
                  <c:v>0.66840187402394502</c:v>
                </c:pt>
                <c:pt idx="2282">
                  <c:v>0.78493085360038095</c:v>
                </c:pt>
                <c:pt idx="2283">
                  <c:v>0.93584225221033002</c:v>
                </c:pt>
                <c:pt idx="2284">
                  <c:v>1</c:v>
                </c:pt>
                <c:pt idx="2285">
                  <c:v>0.99350961538461502</c:v>
                </c:pt>
                <c:pt idx="2286">
                  <c:v>0.247104247104247</c:v>
                </c:pt>
                <c:pt idx="2287">
                  <c:v>0.334437086092715</c:v>
                </c:pt>
                <c:pt idx="2288">
                  <c:v>0.76245210727969304</c:v>
                </c:pt>
                <c:pt idx="2289">
                  <c:v>0.90909090909090895</c:v>
                </c:pt>
                <c:pt idx="2290">
                  <c:v>1</c:v>
                </c:pt>
                <c:pt idx="2291">
                  <c:v>0.961832061068702</c:v>
                </c:pt>
                <c:pt idx="2292">
                  <c:v>0.95458298926507001</c:v>
                </c:pt>
                <c:pt idx="2293">
                  <c:v>0.94254032258064502</c:v>
                </c:pt>
                <c:pt idx="2294">
                  <c:v>1</c:v>
                </c:pt>
                <c:pt idx="2295">
                  <c:v>0.75175391257420399</c:v>
                </c:pt>
                <c:pt idx="2296">
                  <c:v>0</c:v>
                </c:pt>
                <c:pt idx="2297">
                  <c:v>0.345664739884393</c:v>
                </c:pt>
                <c:pt idx="2298">
                  <c:v>0.58100558659217805</c:v>
                </c:pt>
                <c:pt idx="2299">
                  <c:v>0.87571244714101804</c:v>
                </c:pt>
                <c:pt idx="2300">
                  <c:v>0.51262349066959301</c:v>
                </c:pt>
                <c:pt idx="2301">
                  <c:v>0.98145454545454502</c:v>
                </c:pt>
                <c:pt idx="2302">
                  <c:v>0.92471469936978301</c:v>
                </c:pt>
                <c:pt idx="2303">
                  <c:v>0.95466101694915195</c:v>
                </c:pt>
                <c:pt idx="2304">
                  <c:v>0</c:v>
                </c:pt>
                <c:pt idx="2305">
                  <c:v>0.91492652745552905</c:v>
                </c:pt>
                <c:pt idx="2306">
                  <c:v>0</c:v>
                </c:pt>
                <c:pt idx="2307">
                  <c:v>0</c:v>
                </c:pt>
                <c:pt idx="2308">
                  <c:v>0.93346508563899799</c:v>
                </c:pt>
                <c:pt idx="2309">
                  <c:v>0</c:v>
                </c:pt>
                <c:pt idx="2310">
                  <c:v>0</c:v>
                </c:pt>
                <c:pt idx="2311">
                  <c:v>0.87662337662337597</c:v>
                </c:pt>
                <c:pt idx="2312">
                  <c:v>0.38655462184873901</c:v>
                </c:pt>
                <c:pt idx="2313">
                  <c:v>0.88589094997189399</c:v>
                </c:pt>
                <c:pt idx="2314">
                  <c:v>0.95492957746478802</c:v>
                </c:pt>
                <c:pt idx="2315">
                  <c:v>0.80590339892665397</c:v>
                </c:pt>
                <c:pt idx="2316">
                  <c:v>0.80970149253731305</c:v>
                </c:pt>
                <c:pt idx="2317">
                  <c:v>0.98241166217715103</c:v>
                </c:pt>
                <c:pt idx="2318">
                  <c:v>0.98140658648038204</c:v>
                </c:pt>
                <c:pt idx="2319">
                  <c:v>0.94830532611791496</c:v>
                </c:pt>
                <c:pt idx="2320">
                  <c:v>1</c:v>
                </c:pt>
                <c:pt idx="2321">
                  <c:v>0.69224422442244204</c:v>
                </c:pt>
                <c:pt idx="2322">
                  <c:v>0</c:v>
                </c:pt>
                <c:pt idx="2323">
                  <c:v>0.68051948051947997</c:v>
                </c:pt>
                <c:pt idx="2324">
                  <c:v>0.53333333333333299</c:v>
                </c:pt>
                <c:pt idx="2325">
                  <c:v>0.70013210039630103</c:v>
                </c:pt>
                <c:pt idx="2326">
                  <c:v>0.59283819628647205</c:v>
                </c:pt>
                <c:pt idx="2327">
                  <c:v>0.56454204606320302</c:v>
                </c:pt>
                <c:pt idx="2328">
                  <c:v>0</c:v>
                </c:pt>
                <c:pt idx="2329">
                  <c:v>0.79329608938547402</c:v>
                </c:pt>
                <c:pt idx="2330">
                  <c:v>0.89470345702505505</c:v>
                </c:pt>
                <c:pt idx="2331">
                  <c:v>0.955047106325706</c:v>
                </c:pt>
                <c:pt idx="2332">
                  <c:v>0.764940617577197</c:v>
                </c:pt>
                <c:pt idx="2333">
                  <c:v>0.80754716981132002</c:v>
                </c:pt>
                <c:pt idx="2334">
                  <c:v>0.18181818181818099</c:v>
                </c:pt>
                <c:pt idx="2335">
                  <c:v>0.74576271186440601</c:v>
                </c:pt>
                <c:pt idx="2336">
                  <c:v>0</c:v>
                </c:pt>
                <c:pt idx="2337">
                  <c:v>0</c:v>
                </c:pt>
                <c:pt idx="2338">
                  <c:v>0.74867724867724805</c:v>
                </c:pt>
                <c:pt idx="2339">
                  <c:v>0.393442622950819</c:v>
                </c:pt>
                <c:pt idx="2340">
                  <c:v>0.69607843137254899</c:v>
                </c:pt>
                <c:pt idx="2341">
                  <c:v>0.39583333333333298</c:v>
                </c:pt>
                <c:pt idx="2342">
                  <c:v>0.24965706447187899</c:v>
                </c:pt>
                <c:pt idx="2343">
                  <c:v>0.83774453394706505</c:v>
                </c:pt>
                <c:pt idx="2344">
                  <c:v>0.96398891966759004</c:v>
                </c:pt>
                <c:pt idx="2345">
                  <c:v>0.94666443738505202</c:v>
                </c:pt>
                <c:pt idx="2346">
                  <c:v>0</c:v>
                </c:pt>
                <c:pt idx="2347">
                  <c:v>0</c:v>
                </c:pt>
                <c:pt idx="2348">
                  <c:v>4.8582995951416998E-2</c:v>
                </c:pt>
                <c:pt idx="2349">
                  <c:v>0</c:v>
                </c:pt>
                <c:pt idx="2350">
                  <c:v>0.15231788079470199</c:v>
                </c:pt>
                <c:pt idx="2351">
                  <c:v>0.96023024594453099</c:v>
                </c:pt>
                <c:pt idx="2352">
                  <c:v>0.84873949579831898</c:v>
                </c:pt>
                <c:pt idx="2353">
                  <c:v>0.99084249084248999</c:v>
                </c:pt>
                <c:pt idx="2354">
                  <c:v>0.96067672610882404</c:v>
                </c:pt>
                <c:pt idx="2355">
                  <c:v>0.553105049332559</c:v>
                </c:pt>
                <c:pt idx="2356">
                  <c:v>0.84654994850669396</c:v>
                </c:pt>
                <c:pt idx="2357">
                  <c:v>0.74061433447098901</c:v>
                </c:pt>
                <c:pt idx="2358">
                  <c:v>6.6376496191512493E-2</c:v>
                </c:pt>
                <c:pt idx="2359">
                  <c:v>0.94253770150806004</c:v>
                </c:pt>
                <c:pt idx="2360">
                  <c:v>0</c:v>
                </c:pt>
                <c:pt idx="2361">
                  <c:v>0.89892696434752495</c:v>
                </c:pt>
                <c:pt idx="2362">
                  <c:v>0.98079523938328295</c:v>
                </c:pt>
                <c:pt idx="2363">
                  <c:v>0.530092592592592</c:v>
                </c:pt>
                <c:pt idx="2364">
                  <c:v>0.61271676300578004</c:v>
                </c:pt>
                <c:pt idx="2365">
                  <c:v>0</c:v>
                </c:pt>
                <c:pt idx="2366">
                  <c:v>0.89974937343358397</c:v>
                </c:pt>
                <c:pt idx="2367">
                  <c:v>0.74875000000000003</c:v>
                </c:pt>
                <c:pt idx="2368">
                  <c:v>0.93986701358774205</c:v>
                </c:pt>
                <c:pt idx="2369">
                  <c:v>0</c:v>
                </c:pt>
                <c:pt idx="2370">
                  <c:v>0</c:v>
                </c:pt>
                <c:pt idx="2371">
                  <c:v>0.122448979591836</c:v>
                </c:pt>
                <c:pt idx="2372">
                  <c:v>0.6</c:v>
                </c:pt>
                <c:pt idx="2373">
                  <c:v>0.88888888888888795</c:v>
                </c:pt>
                <c:pt idx="2374">
                  <c:v>0</c:v>
                </c:pt>
                <c:pt idx="2375">
                  <c:v>0</c:v>
                </c:pt>
                <c:pt idx="2376">
                  <c:v>0</c:v>
                </c:pt>
                <c:pt idx="2377">
                  <c:v>0.93829401088929199</c:v>
                </c:pt>
                <c:pt idx="2378">
                  <c:v>1.4302741358760401E-2</c:v>
                </c:pt>
                <c:pt idx="2379">
                  <c:v>0.40219780219780199</c:v>
                </c:pt>
                <c:pt idx="2380">
                  <c:v>0.955094991364421</c:v>
                </c:pt>
                <c:pt idx="2381">
                  <c:v>0.97535782794746895</c:v>
                </c:pt>
                <c:pt idx="2382">
                  <c:v>0.96732026143790795</c:v>
                </c:pt>
                <c:pt idx="2383">
                  <c:v>0</c:v>
                </c:pt>
                <c:pt idx="2384">
                  <c:v>0</c:v>
                </c:pt>
                <c:pt idx="2385">
                  <c:v>0.95945429045008201</c:v>
                </c:pt>
                <c:pt idx="2386">
                  <c:v>0</c:v>
                </c:pt>
                <c:pt idx="2387">
                  <c:v>0.123543123543123</c:v>
                </c:pt>
                <c:pt idx="2388">
                  <c:v>0.45366528354080199</c:v>
                </c:pt>
                <c:pt idx="2389">
                  <c:v>0</c:v>
                </c:pt>
                <c:pt idx="2390">
                  <c:v>0.83257918552036203</c:v>
                </c:pt>
                <c:pt idx="2391">
                  <c:v>0</c:v>
                </c:pt>
                <c:pt idx="2392">
                  <c:v>0.91666666666666596</c:v>
                </c:pt>
                <c:pt idx="2393">
                  <c:v>0.838852097130242</c:v>
                </c:pt>
                <c:pt idx="2394">
                  <c:v>0.96463236271772301</c:v>
                </c:pt>
                <c:pt idx="2395">
                  <c:v>0</c:v>
                </c:pt>
                <c:pt idx="2396">
                  <c:v>0.87255503903166298</c:v>
                </c:pt>
                <c:pt idx="2397">
                  <c:v>0.56981132075471697</c:v>
                </c:pt>
                <c:pt idx="2398">
                  <c:v>0.29891304347825998</c:v>
                </c:pt>
                <c:pt idx="2399">
                  <c:v>0.825672159583694</c:v>
                </c:pt>
                <c:pt idx="2400">
                  <c:v>1</c:v>
                </c:pt>
                <c:pt idx="2401">
                  <c:v>0.90333176912247704</c:v>
                </c:pt>
                <c:pt idx="2402">
                  <c:v>0.88296997120526499</c:v>
                </c:pt>
                <c:pt idx="2403">
                  <c:v>0.97967892704734805</c:v>
                </c:pt>
                <c:pt idx="2404">
                  <c:v>0.98993083807973903</c:v>
                </c:pt>
                <c:pt idx="2405">
                  <c:v>1</c:v>
                </c:pt>
                <c:pt idx="2406">
                  <c:v>1</c:v>
                </c:pt>
                <c:pt idx="2407">
                  <c:v>0.97430701896579597</c:v>
                </c:pt>
                <c:pt idx="2408">
                  <c:v>0.94050544050544005</c:v>
                </c:pt>
                <c:pt idx="2409">
                  <c:v>0.41002949852507298</c:v>
                </c:pt>
                <c:pt idx="2410">
                  <c:v>1</c:v>
                </c:pt>
                <c:pt idx="2411">
                  <c:v>0.77083333333333304</c:v>
                </c:pt>
                <c:pt idx="2412">
                  <c:v>0.41346153846153799</c:v>
                </c:pt>
                <c:pt idx="2413">
                  <c:v>0</c:v>
                </c:pt>
                <c:pt idx="2414">
                  <c:v>0.88360829423338805</c:v>
                </c:pt>
                <c:pt idx="2415">
                  <c:v>1</c:v>
                </c:pt>
                <c:pt idx="2416">
                  <c:v>1</c:v>
                </c:pt>
                <c:pt idx="2417">
                  <c:v>1</c:v>
                </c:pt>
                <c:pt idx="2418">
                  <c:v>0.44656488549618301</c:v>
                </c:pt>
                <c:pt idx="2419">
                  <c:v>0.96759987417426796</c:v>
                </c:pt>
                <c:pt idx="2420">
                  <c:v>0.91860465116279</c:v>
                </c:pt>
                <c:pt idx="2421">
                  <c:v>1</c:v>
                </c:pt>
                <c:pt idx="2422">
                  <c:v>0.65326633165829096</c:v>
                </c:pt>
                <c:pt idx="2423">
                  <c:v>0.41414141414141398</c:v>
                </c:pt>
                <c:pt idx="2424">
                  <c:v>0</c:v>
                </c:pt>
                <c:pt idx="2425">
                  <c:v>0.36886395511921399</c:v>
                </c:pt>
                <c:pt idx="2426">
                  <c:v>0.62462819750148701</c:v>
                </c:pt>
                <c:pt idx="2427">
                  <c:v>0.76183644189383004</c:v>
                </c:pt>
                <c:pt idx="2428">
                  <c:v>0.33333333333333298</c:v>
                </c:pt>
                <c:pt idx="2429">
                  <c:v>0.97515346389944402</c:v>
                </c:pt>
                <c:pt idx="2430">
                  <c:v>0.974698795180722</c:v>
                </c:pt>
                <c:pt idx="2431">
                  <c:v>0.87851206964780304</c:v>
                </c:pt>
                <c:pt idx="2432">
                  <c:v>0.96509009009008995</c:v>
                </c:pt>
                <c:pt idx="2433">
                  <c:v>0.94088495575221198</c:v>
                </c:pt>
                <c:pt idx="2434">
                  <c:v>0.99695740365111496</c:v>
                </c:pt>
                <c:pt idx="2435">
                  <c:v>0</c:v>
                </c:pt>
                <c:pt idx="2436">
                  <c:v>0.50716332378223405</c:v>
                </c:pt>
                <c:pt idx="2437">
                  <c:v>1</c:v>
                </c:pt>
                <c:pt idx="2438">
                  <c:v>0.57731958762886504</c:v>
                </c:pt>
                <c:pt idx="2439">
                  <c:v>0.125</c:v>
                </c:pt>
                <c:pt idx="2440">
                  <c:v>0</c:v>
                </c:pt>
                <c:pt idx="2441">
                  <c:v>0.86422764227642201</c:v>
                </c:pt>
                <c:pt idx="2442">
                  <c:v>0.78243774574049796</c:v>
                </c:pt>
                <c:pt idx="2443">
                  <c:v>0.983046300767208</c:v>
                </c:pt>
                <c:pt idx="2444">
                  <c:v>0.94085308056871997</c:v>
                </c:pt>
                <c:pt idx="2445">
                  <c:v>0</c:v>
                </c:pt>
                <c:pt idx="2446">
                  <c:v>0</c:v>
                </c:pt>
                <c:pt idx="2447">
                  <c:v>0</c:v>
                </c:pt>
                <c:pt idx="2448">
                  <c:v>0</c:v>
                </c:pt>
                <c:pt idx="2449">
                  <c:v>0</c:v>
                </c:pt>
                <c:pt idx="2450">
                  <c:v>0.79300699300699296</c:v>
                </c:pt>
                <c:pt idx="2451">
                  <c:v>6.5891472868217005E-2</c:v>
                </c:pt>
                <c:pt idx="2452">
                  <c:v>8.5020242914979699E-2</c:v>
                </c:pt>
                <c:pt idx="2453">
                  <c:v>0.17257683215130001</c:v>
                </c:pt>
                <c:pt idx="2454">
                  <c:v>0.96404867256637095</c:v>
                </c:pt>
                <c:pt idx="2455">
                  <c:v>0.96858576206402203</c:v>
                </c:pt>
                <c:pt idx="2456">
                  <c:v>0</c:v>
                </c:pt>
                <c:pt idx="2457">
                  <c:v>0</c:v>
                </c:pt>
                <c:pt idx="2458">
                  <c:v>5.0847457627118599E-2</c:v>
                </c:pt>
                <c:pt idx="2459">
                  <c:v>0</c:v>
                </c:pt>
                <c:pt idx="2460">
                  <c:v>0</c:v>
                </c:pt>
                <c:pt idx="2461">
                  <c:v>1</c:v>
                </c:pt>
                <c:pt idx="2462">
                  <c:v>0.466237942122186</c:v>
                </c:pt>
                <c:pt idx="2463">
                  <c:v>0.12765957446808501</c:v>
                </c:pt>
                <c:pt idx="2464">
                  <c:v>0.96728016359918201</c:v>
                </c:pt>
                <c:pt idx="2465">
                  <c:v>0.916172734970364</c:v>
                </c:pt>
                <c:pt idx="2466">
                  <c:v>0.82480314960629897</c:v>
                </c:pt>
                <c:pt idx="2467">
                  <c:v>0</c:v>
                </c:pt>
                <c:pt idx="2468">
                  <c:v>0.92427041004802302</c:v>
                </c:pt>
                <c:pt idx="2469">
                  <c:v>0.990825688073394</c:v>
                </c:pt>
                <c:pt idx="2470">
                  <c:v>0.96277032575964905</c:v>
                </c:pt>
                <c:pt idx="2471">
                  <c:v>0.94099378881987505</c:v>
                </c:pt>
                <c:pt idx="2472">
                  <c:v>0.94382418615583497</c:v>
                </c:pt>
                <c:pt idx="2473">
                  <c:v>0.90474439132033802</c:v>
                </c:pt>
                <c:pt idx="2474">
                  <c:v>0</c:v>
                </c:pt>
                <c:pt idx="2475">
                  <c:v>0</c:v>
                </c:pt>
                <c:pt idx="2476">
                  <c:v>0</c:v>
                </c:pt>
                <c:pt idx="2477">
                  <c:v>0.93744015320778795</c:v>
                </c:pt>
                <c:pt idx="2478">
                  <c:v>0.93658370269348701</c:v>
                </c:pt>
                <c:pt idx="2479">
                  <c:v>0.98423005565862698</c:v>
                </c:pt>
                <c:pt idx="2480">
                  <c:v>0</c:v>
                </c:pt>
                <c:pt idx="2481">
                  <c:v>0.32231404958677601</c:v>
                </c:pt>
                <c:pt idx="2482">
                  <c:v>0.91848208011243804</c:v>
                </c:pt>
                <c:pt idx="2483">
                  <c:v>0</c:v>
                </c:pt>
                <c:pt idx="2484">
                  <c:v>0.98401236612564802</c:v>
                </c:pt>
                <c:pt idx="2485">
                  <c:v>0.5</c:v>
                </c:pt>
                <c:pt idx="2486">
                  <c:v>0</c:v>
                </c:pt>
                <c:pt idx="2487">
                  <c:v>0.66666666666666596</c:v>
                </c:pt>
                <c:pt idx="2488">
                  <c:v>0</c:v>
                </c:pt>
                <c:pt idx="2489">
                  <c:v>0</c:v>
                </c:pt>
                <c:pt idx="2490">
                  <c:v>0.92857142857142805</c:v>
                </c:pt>
                <c:pt idx="2491">
                  <c:v>0</c:v>
                </c:pt>
                <c:pt idx="2492">
                  <c:v>0.72454308093994702</c:v>
                </c:pt>
                <c:pt idx="2493">
                  <c:v>0.52373887240355999</c:v>
                </c:pt>
                <c:pt idx="2494">
                  <c:v>5.0793650793650703E-2</c:v>
                </c:pt>
                <c:pt idx="2495">
                  <c:v>0.527272727272727</c:v>
                </c:pt>
                <c:pt idx="2496">
                  <c:v>7.9822616407982203E-2</c:v>
                </c:pt>
                <c:pt idx="2497">
                  <c:v>0.15517241379310301</c:v>
                </c:pt>
                <c:pt idx="2498">
                  <c:v>0</c:v>
                </c:pt>
                <c:pt idx="2499">
                  <c:v>0</c:v>
                </c:pt>
                <c:pt idx="2500">
                  <c:v>0</c:v>
                </c:pt>
                <c:pt idx="2501">
                  <c:v>0</c:v>
                </c:pt>
                <c:pt idx="2502">
                  <c:v>0.73333333333333295</c:v>
                </c:pt>
                <c:pt idx="2503">
                  <c:v>0</c:v>
                </c:pt>
                <c:pt idx="2504">
                  <c:v>0</c:v>
                </c:pt>
                <c:pt idx="2505">
                  <c:v>0</c:v>
                </c:pt>
                <c:pt idx="2506">
                  <c:v>0.96636599908270904</c:v>
                </c:pt>
                <c:pt idx="2507">
                  <c:v>0.81108026249369003</c:v>
                </c:pt>
                <c:pt idx="2508">
                  <c:v>0.91643372075915797</c:v>
                </c:pt>
                <c:pt idx="2509">
                  <c:v>0.98849140879642605</c:v>
                </c:pt>
                <c:pt idx="2510">
                  <c:v>1</c:v>
                </c:pt>
                <c:pt idx="2511">
                  <c:v>1</c:v>
                </c:pt>
                <c:pt idx="2512">
                  <c:v>1</c:v>
                </c:pt>
                <c:pt idx="2513">
                  <c:v>1</c:v>
                </c:pt>
                <c:pt idx="2514">
                  <c:v>0.92740046838407497</c:v>
                </c:pt>
                <c:pt idx="2515">
                  <c:v>0.98784867156960099</c:v>
                </c:pt>
                <c:pt idx="2516">
                  <c:v>1</c:v>
                </c:pt>
                <c:pt idx="2517">
                  <c:v>1</c:v>
                </c:pt>
                <c:pt idx="2518">
                  <c:v>1</c:v>
                </c:pt>
                <c:pt idx="2519">
                  <c:v>1</c:v>
                </c:pt>
                <c:pt idx="2520">
                  <c:v>0.32369942196531698</c:v>
                </c:pt>
                <c:pt idx="2521">
                  <c:v>0.74394463667819999</c:v>
                </c:pt>
                <c:pt idx="2522">
                  <c:v>0</c:v>
                </c:pt>
                <c:pt idx="2523">
                  <c:v>0.99730458221024199</c:v>
                </c:pt>
                <c:pt idx="2524">
                  <c:v>0.97493036211699102</c:v>
                </c:pt>
                <c:pt idx="2525">
                  <c:v>0.82142857142857095</c:v>
                </c:pt>
                <c:pt idx="2526">
                  <c:v>0.79010375099760499</c:v>
                </c:pt>
                <c:pt idx="2527">
                  <c:v>0.29292929292929198</c:v>
                </c:pt>
                <c:pt idx="2528">
                  <c:v>0.95308857808857805</c:v>
                </c:pt>
                <c:pt idx="2529">
                  <c:v>1</c:v>
                </c:pt>
                <c:pt idx="2530">
                  <c:v>0</c:v>
                </c:pt>
                <c:pt idx="2531">
                  <c:v>0.130136986301369</c:v>
                </c:pt>
                <c:pt idx="2532">
                  <c:v>0.95474853935158599</c:v>
                </c:pt>
                <c:pt idx="2533">
                  <c:v>1</c:v>
                </c:pt>
                <c:pt idx="2534">
                  <c:v>0.99734939759036101</c:v>
                </c:pt>
                <c:pt idx="2535">
                  <c:v>0.94500632111251504</c:v>
                </c:pt>
                <c:pt idx="2536">
                  <c:v>0.75267379679144297</c:v>
                </c:pt>
                <c:pt idx="2537">
                  <c:v>0.97885476153727402</c:v>
                </c:pt>
                <c:pt idx="2538">
                  <c:v>0</c:v>
                </c:pt>
                <c:pt idx="2539">
                  <c:v>1</c:v>
                </c:pt>
                <c:pt idx="2540">
                  <c:v>0.76900237529691196</c:v>
                </c:pt>
                <c:pt idx="2541">
                  <c:v>0.92363636363636303</c:v>
                </c:pt>
                <c:pt idx="2542">
                  <c:v>0.68579426172148295</c:v>
                </c:pt>
                <c:pt idx="2543">
                  <c:v>0.88075764098148901</c:v>
                </c:pt>
                <c:pt idx="2544">
                  <c:v>0.84916399857701796</c:v>
                </c:pt>
                <c:pt idx="2545">
                  <c:v>0.98166819431714003</c:v>
                </c:pt>
                <c:pt idx="2546">
                  <c:v>0.89244558258642703</c:v>
                </c:pt>
                <c:pt idx="2547">
                  <c:v>0.61016949152542299</c:v>
                </c:pt>
                <c:pt idx="2548">
                  <c:v>0.35034965034964999</c:v>
                </c:pt>
                <c:pt idx="2549">
                  <c:v>0.86640701071080795</c:v>
                </c:pt>
                <c:pt idx="2550">
                  <c:v>0.98415762255080397</c:v>
                </c:pt>
                <c:pt idx="2551">
                  <c:v>1</c:v>
                </c:pt>
                <c:pt idx="2552">
                  <c:v>0.97855056589996303</c:v>
                </c:pt>
                <c:pt idx="2553">
                  <c:v>0.96896060912660897</c:v>
                </c:pt>
                <c:pt idx="2554">
                  <c:v>0</c:v>
                </c:pt>
                <c:pt idx="2555">
                  <c:v>0</c:v>
                </c:pt>
                <c:pt idx="2556">
                  <c:v>0.97729052466718802</c:v>
                </c:pt>
                <c:pt idx="2557">
                  <c:v>0.89483933787731196</c:v>
                </c:pt>
                <c:pt idx="2558">
                  <c:v>0.946391752577319</c:v>
                </c:pt>
                <c:pt idx="2559">
                  <c:v>0.959514170040485</c:v>
                </c:pt>
                <c:pt idx="2560">
                  <c:v>0.8</c:v>
                </c:pt>
                <c:pt idx="2561">
                  <c:v>1</c:v>
                </c:pt>
                <c:pt idx="2562">
                  <c:v>0.98109385550303796</c:v>
                </c:pt>
                <c:pt idx="2563">
                  <c:v>0.81944444444444398</c:v>
                </c:pt>
                <c:pt idx="2564">
                  <c:v>0.98882314266929605</c:v>
                </c:pt>
                <c:pt idx="2565">
                  <c:v>1</c:v>
                </c:pt>
                <c:pt idx="2566">
                  <c:v>0.91900434610825699</c:v>
                </c:pt>
                <c:pt idx="2567">
                  <c:v>0.95189787809620396</c:v>
                </c:pt>
                <c:pt idx="2568">
                  <c:v>1</c:v>
                </c:pt>
                <c:pt idx="2569">
                  <c:v>0.86363636363636298</c:v>
                </c:pt>
                <c:pt idx="2570">
                  <c:v>0.75609756097560898</c:v>
                </c:pt>
                <c:pt idx="2571">
                  <c:v>0.59414225941422505</c:v>
                </c:pt>
                <c:pt idx="2572">
                  <c:v>0.916286149162861</c:v>
                </c:pt>
                <c:pt idx="2573">
                  <c:v>0.93379790940766505</c:v>
                </c:pt>
                <c:pt idx="2574">
                  <c:v>0.96682692307692297</c:v>
                </c:pt>
                <c:pt idx="2575">
                  <c:v>0.83086419753086405</c:v>
                </c:pt>
                <c:pt idx="2576">
                  <c:v>0.96806167400881005</c:v>
                </c:pt>
                <c:pt idx="2577">
                  <c:v>0.99019287348806795</c:v>
                </c:pt>
                <c:pt idx="2578">
                  <c:v>0.99511426319936902</c:v>
                </c:pt>
                <c:pt idx="2579">
                  <c:v>0</c:v>
                </c:pt>
                <c:pt idx="2580">
                  <c:v>0</c:v>
                </c:pt>
                <c:pt idx="2581">
                  <c:v>0</c:v>
                </c:pt>
                <c:pt idx="2582">
                  <c:v>0</c:v>
                </c:pt>
                <c:pt idx="2583">
                  <c:v>0.62545620437956195</c:v>
                </c:pt>
                <c:pt idx="2584">
                  <c:v>0.85360884749708899</c:v>
                </c:pt>
                <c:pt idx="2585">
                  <c:v>0.89686098654708502</c:v>
                </c:pt>
                <c:pt idx="2586">
                  <c:v>0.94059405940593999</c:v>
                </c:pt>
                <c:pt idx="2587">
                  <c:v>0.64916330063473704</c:v>
                </c:pt>
                <c:pt idx="2588">
                  <c:v>0.92345197464651296</c:v>
                </c:pt>
                <c:pt idx="2589">
                  <c:v>0.91444203377039901</c:v>
                </c:pt>
                <c:pt idx="2590">
                  <c:v>0.81231793591344104</c:v>
                </c:pt>
                <c:pt idx="2591">
                  <c:v>0.74785591766723802</c:v>
                </c:pt>
                <c:pt idx="2592">
                  <c:v>0.91719895907262805</c:v>
                </c:pt>
                <c:pt idx="2593">
                  <c:v>1</c:v>
                </c:pt>
                <c:pt idx="2594">
                  <c:v>1</c:v>
                </c:pt>
                <c:pt idx="2595">
                  <c:v>1</c:v>
                </c:pt>
                <c:pt idx="2596">
                  <c:v>1</c:v>
                </c:pt>
                <c:pt idx="2597">
                  <c:v>1</c:v>
                </c:pt>
                <c:pt idx="2598">
                  <c:v>0.940010691919963</c:v>
                </c:pt>
                <c:pt idx="2599">
                  <c:v>0.87286432160803995</c:v>
                </c:pt>
                <c:pt idx="2600">
                  <c:v>0.87098692033293701</c:v>
                </c:pt>
                <c:pt idx="2601">
                  <c:v>0.92747589833479405</c:v>
                </c:pt>
                <c:pt idx="2602">
                  <c:v>0.76734348561759702</c:v>
                </c:pt>
                <c:pt idx="2603">
                  <c:v>0.92784842979496496</c:v>
                </c:pt>
                <c:pt idx="2604">
                  <c:v>0.68347895154884797</c:v>
                </c:pt>
                <c:pt idx="2605">
                  <c:v>0.931835955829449</c:v>
                </c:pt>
                <c:pt idx="2606">
                  <c:v>9.0539165818921602E-2</c:v>
                </c:pt>
                <c:pt idx="2607">
                  <c:v>0</c:v>
                </c:pt>
                <c:pt idx="2608">
                  <c:v>0</c:v>
                </c:pt>
                <c:pt idx="2609">
                  <c:v>0</c:v>
                </c:pt>
                <c:pt idx="2610">
                  <c:v>0.154536390827517</c:v>
                </c:pt>
                <c:pt idx="2611">
                  <c:v>0</c:v>
                </c:pt>
                <c:pt idx="2612">
                  <c:v>0.204753199268738</c:v>
                </c:pt>
                <c:pt idx="2613">
                  <c:v>0.36095505617977502</c:v>
                </c:pt>
                <c:pt idx="2614">
                  <c:v>0.700598802395209</c:v>
                </c:pt>
                <c:pt idx="2615">
                  <c:v>0.845091452034341</c:v>
                </c:pt>
                <c:pt idx="2616">
                  <c:v>0.91639344262294997</c:v>
                </c:pt>
                <c:pt idx="2617">
                  <c:v>0.95784938179093204</c:v>
                </c:pt>
                <c:pt idx="2618">
                  <c:v>0.96085932901706805</c:v>
                </c:pt>
                <c:pt idx="2619">
                  <c:v>0</c:v>
                </c:pt>
                <c:pt idx="2620">
                  <c:v>0</c:v>
                </c:pt>
                <c:pt idx="2621">
                  <c:v>0.56855479089465299</c:v>
                </c:pt>
                <c:pt idx="2622">
                  <c:v>0.68205510052122098</c:v>
                </c:pt>
                <c:pt idx="2623">
                  <c:v>0</c:v>
                </c:pt>
                <c:pt idx="2624">
                  <c:v>0.46597713663581902</c:v>
                </c:pt>
                <c:pt idx="2625">
                  <c:v>0.96715686274509804</c:v>
                </c:pt>
                <c:pt idx="2626">
                  <c:v>0.95801742919389898</c:v>
                </c:pt>
                <c:pt idx="2627">
                  <c:v>0.98534070439157695</c:v>
                </c:pt>
                <c:pt idx="2628">
                  <c:v>0</c:v>
                </c:pt>
                <c:pt idx="2629">
                  <c:v>4.22535211267605E-2</c:v>
                </c:pt>
                <c:pt idx="2630">
                  <c:v>0.85171102661596898</c:v>
                </c:pt>
                <c:pt idx="2631">
                  <c:v>0</c:v>
                </c:pt>
                <c:pt idx="2632">
                  <c:v>0.96218861209964401</c:v>
                </c:pt>
                <c:pt idx="2633">
                  <c:v>0.50305250305250304</c:v>
                </c:pt>
                <c:pt idx="2634">
                  <c:v>0.53566433566433502</c:v>
                </c:pt>
                <c:pt idx="2635">
                  <c:v>0.938271604938271</c:v>
                </c:pt>
                <c:pt idx="2636">
                  <c:v>0.84019695613249701</c:v>
                </c:pt>
                <c:pt idx="2637">
                  <c:v>0.85312618416066599</c:v>
                </c:pt>
                <c:pt idx="2638">
                  <c:v>0.938929188255613</c:v>
                </c:pt>
                <c:pt idx="2639">
                  <c:v>0.133333333333333</c:v>
                </c:pt>
                <c:pt idx="2640">
                  <c:v>0.94424224777987997</c:v>
                </c:pt>
                <c:pt idx="2641">
                  <c:v>1</c:v>
                </c:pt>
                <c:pt idx="2642">
                  <c:v>0.89655172413793105</c:v>
                </c:pt>
                <c:pt idx="2643">
                  <c:v>0.89197391360495903</c:v>
                </c:pt>
                <c:pt idx="2644">
                  <c:v>0.96563735274548901</c:v>
                </c:pt>
                <c:pt idx="2645">
                  <c:v>0.84587923296613599</c:v>
                </c:pt>
                <c:pt idx="2646">
                  <c:v>0.92900608519269701</c:v>
                </c:pt>
                <c:pt idx="2647">
                  <c:v>1</c:v>
                </c:pt>
                <c:pt idx="2648">
                  <c:v>1</c:v>
                </c:pt>
                <c:pt idx="2649">
                  <c:v>0</c:v>
                </c:pt>
                <c:pt idx="2650">
                  <c:v>0.30632411067193599</c:v>
                </c:pt>
                <c:pt idx="2651">
                  <c:v>0.703101920236336</c:v>
                </c:pt>
                <c:pt idx="2652">
                  <c:v>0</c:v>
                </c:pt>
                <c:pt idx="2653">
                  <c:v>0</c:v>
                </c:pt>
                <c:pt idx="2654">
                  <c:v>0.85169491525423702</c:v>
                </c:pt>
                <c:pt idx="2655">
                  <c:v>0.23417172593235</c:v>
                </c:pt>
                <c:pt idx="2656">
                  <c:v>0</c:v>
                </c:pt>
                <c:pt idx="2657">
                  <c:v>0.55508474576271105</c:v>
                </c:pt>
                <c:pt idx="2658">
                  <c:v>0</c:v>
                </c:pt>
                <c:pt idx="2659">
                  <c:v>0</c:v>
                </c:pt>
                <c:pt idx="2660">
                  <c:v>0.18813559322033899</c:v>
                </c:pt>
                <c:pt idx="2661">
                  <c:v>0.91926884996191904</c:v>
                </c:pt>
                <c:pt idx="2662">
                  <c:v>0</c:v>
                </c:pt>
                <c:pt idx="2663">
                  <c:v>4.2553191489361701E-2</c:v>
                </c:pt>
                <c:pt idx="2664">
                  <c:v>0</c:v>
                </c:pt>
                <c:pt idx="2665">
                  <c:v>0.54248366013071803</c:v>
                </c:pt>
                <c:pt idx="2666">
                  <c:v>0.82625863770977204</c:v>
                </c:pt>
                <c:pt idx="2667">
                  <c:v>0.78125</c:v>
                </c:pt>
                <c:pt idx="2668">
                  <c:v>0</c:v>
                </c:pt>
                <c:pt idx="2669">
                  <c:v>0.32291666666666602</c:v>
                </c:pt>
                <c:pt idx="2670">
                  <c:v>0.51470588235294101</c:v>
                </c:pt>
                <c:pt idx="2671">
                  <c:v>6.8702290076335798E-2</c:v>
                </c:pt>
                <c:pt idx="2672">
                  <c:v>0.40041493775933601</c:v>
                </c:pt>
                <c:pt idx="2673">
                  <c:v>1</c:v>
                </c:pt>
                <c:pt idx="2674">
                  <c:v>6.1728395061728301E-2</c:v>
                </c:pt>
                <c:pt idx="2675">
                  <c:v>0</c:v>
                </c:pt>
                <c:pt idx="2676">
                  <c:v>0.36213373403456001</c:v>
                </c:pt>
                <c:pt idx="2677">
                  <c:v>0.53358208955223796</c:v>
                </c:pt>
                <c:pt idx="2678">
                  <c:v>0.63106796116504804</c:v>
                </c:pt>
                <c:pt idx="2679">
                  <c:v>0.43857758620689602</c:v>
                </c:pt>
                <c:pt idx="2680">
                  <c:v>0.65231158961367897</c:v>
                </c:pt>
                <c:pt idx="2681">
                  <c:v>0.93793503480278395</c:v>
                </c:pt>
                <c:pt idx="2682">
                  <c:v>0.98520452567449901</c:v>
                </c:pt>
                <c:pt idx="2683">
                  <c:v>1</c:v>
                </c:pt>
                <c:pt idx="2684">
                  <c:v>0.69409788867562305</c:v>
                </c:pt>
                <c:pt idx="2685">
                  <c:v>0.92224930654786896</c:v>
                </c:pt>
                <c:pt idx="2686">
                  <c:v>0.79905596763317599</c:v>
                </c:pt>
                <c:pt idx="2687">
                  <c:v>0.69444444444444398</c:v>
                </c:pt>
                <c:pt idx="2688">
                  <c:v>0.54794520547945202</c:v>
                </c:pt>
                <c:pt idx="2689">
                  <c:v>0.88079061148857296</c:v>
                </c:pt>
                <c:pt idx="2690">
                  <c:v>0.16713091922005499</c:v>
                </c:pt>
                <c:pt idx="2691">
                  <c:v>0.92454954954954904</c:v>
                </c:pt>
                <c:pt idx="2692">
                  <c:v>0.80837789661319004</c:v>
                </c:pt>
                <c:pt idx="2693">
                  <c:v>0.92628039317123601</c:v>
                </c:pt>
                <c:pt idx="2694">
                  <c:v>0.92708671646638496</c:v>
                </c:pt>
                <c:pt idx="2695">
                  <c:v>0.90944051606500398</c:v>
                </c:pt>
                <c:pt idx="2696">
                  <c:v>0.96585994992792601</c:v>
                </c:pt>
                <c:pt idx="2697">
                  <c:v>1</c:v>
                </c:pt>
                <c:pt idx="2698">
                  <c:v>0.99534883720930201</c:v>
                </c:pt>
                <c:pt idx="2699">
                  <c:v>0.91871144139091399</c:v>
                </c:pt>
                <c:pt idx="2700">
                  <c:v>0.104651162790697</c:v>
                </c:pt>
                <c:pt idx="2701">
                  <c:v>1</c:v>
                </c:pt>
                <c:pt idx="2702">
                  <c:v>0.930023300308776</c:v>
                </c:pt>
                <c:pt idx="2703">
                  <c:v>0.95297838692672598</c:v>
                </c:pt>
                <c:pt idx="2704">
                  <c:v>0</c:v>
                </c:pt>
                <c:pt idx="2705">
                  <c:v>8.7301587301587297E-2</c:v>
                </c:pt>
                <c:pt idx="2706">
                  <c:v>0</c:v>
                </c:pt>
                <c:pt idx="2707">
                  <c:v>0.29539951573849799</c:v>
                </c:pt>
                <c:pt idx="2708">
                  <c:v>0.28751974723538698</c:v>
                </c:pt>
                <c:pt idx="2709">
                  <c:v>0.90822063516182905</c:v>
                </c:pt>
                <c:pt idx="2710">
                  <c:v>0.15515409139213601</c:v>
                </c:pt>
                <c:pt idx="2711">
                  <c:v>0.980070931457656</c:v>
                </c:pt>
                <c:pt idx="2712">
                  <c:v>0.86956521739130399</c:v>
                </c:pt>
                <c:pt idx="2713">
                  <c:v>1</c:v>
                </c:pt>
                <c:pt idx="2714">
                  <c:v>1</c:v>
                </c:pt>
                <c:pt idx="2715">
                  <c:v>0.94594124804449797</c:v>
                </c:pt>
                <c:pt idx="2716">
                  <c:v>0.36724806201550297</c:v>
                </c:pt>
                <c:pt idx="2717">
                  <c:v>0.89301568511393903</c:v>
                </c:pt>
                <c:pt idx="2718">
                  <c:v>0</c:v>
                </c:pt>
                <c:pt idx="2719">
                  <c:v>0.92849884526558801</c:v>
                </c:pt>
                <c:pt idx="2720">
                  <c:v>0.69078947368420995</c:v>
                </c:pt>
                <c:pt idx="2721">
                  <c:v>0.80136986301369795</c:v>
                </c:pt>
                <c:pt idx="2722">
                  <c:v>0.92313087389535697</c:v>
                </c:pt>
                <c:pt idx="2723">
                  <c:v>0.813533834586466</c:v>
                </c:pt>
                <c:pt idx="2724">
                  <c:v>0.73261278195488699</c:v>
                </c:pt>
                <c:pt idx="2725">
                  <c:v>0.94484359456173295</c:v>
                </c:pt>
                <c:pt idx="2726">
                  <c:v>1</c:v>
                </c:pt>
                <c:pt idx="2727">
                  <c:v>0.87951807228915602</c:v>
                </c:pt>
                <c:pt idx="2728">
                  <c:v>0.984006978772899</c:v>
                </c:pt>
                <c:pt idx="2729">
                  <c:v>0</c:v>
                </c:pt>
                <c:pt idx="2730">
                  <c:v>0.72398685651697703</c:v>
                </c:pt>
                <c:pt idx="2731">
                  <c:v>0.97219578177445998</c:v>
                </c:pt>
                <c:pt idx="2732">
                  <c:v>0.73849878934624702</c:v>
                </c:pt>
                <c:pt idx="2733">
                  <c:v>0.63229813664596202</c:v>
                </c:pt>
                <c:pt idx="2734">
                  <c:v>0.87388535031847103</c:v>
                </c:pt>
                <c:pt idx="2735">
                  <c:v>0.91409897292250197</c:v>
                </c:pt>
                <c:pt idx="2736">
                  <c:v>0.95969884853852905</c:v>
                </c:pt>
                <c:pt idx="2737">
                  <c:v>1</c:v>
                </c:pt>
                <c:pt idx="2738">
                  <c:v>0.94817470664928205</c:v>
                </c:pt>
                <c:pt idx="2739">
                  <c:v>0</c:v>
                </c:pt>
                <c:pt idx="2740">
                  <c:v>0</c:v>
                </c:pt>
                <c:pt idx="2741">
                  <c:v>0.73988055739880498</c:v>
                </c:pt>
                <c:pt idx="2742">
                  <c:v>0.85160038797284099</c:v>
                </c:pt>
                <c:pt idx="2743">
                  <c:v>0.82729211087419996</c:v>
                </c:pt>
                <c:pt idx="2744">
                  <c:v>0</c:v>
                </c:pt>
                <c:pt idx="2745">
                  <c:v>0</c:v>
                </c:pt>
                <c:pt idx="2746">
                  <c:v>0</c:v>
                </c:pt>
                <c:pt idx="2747">
                  <c:v>0</c:v>
                </c:pt>
                <c:pt idx="2748">
                  <c:v>0.92846924177396195</c:v>
                </c:pt>
                <c:pt idx="2749">
                  <c:v>0.891599667313557</c:v>
                </c:pt>
                <c:pt idx="2750">
                  <c:v>0.37868480725623499</c:v>
                </c:pt>
                <c:pt idx="2751">
                  <c:v>0.89965941839140595</c:v>
                </c:pt>
                <c:pt idx="2752">
                  <c:v>0.42857142857142799</c:v>
                </c:pt>
                <c:pt idx="2753">
                  <c:v>0.161490683229813</c:v>
                </c:pt>
                <c:pt idx="2754">
                  <c:v>0</c:v>
                </c:pt>
                <c:pt idx="2755">
                  <c:v>0.62177650429799403</c:v>
                </c:pt>
                <c:pt idx="2756">
                  <c:v>0.51682692307692302</c:v>
                </c:pt>
                <c:pt idx="2757">
                  <c:v>0</c:v>
                </c:pt>
                <c:pt idx="2758">
                  <c:v>0.498466257668711</c:v>
                </c:pt>
                <c:pt idx="2759">
                  <c:v>0.83073229291716599</c:v>
                </c:pt>
                <c:pt idx="2760">
                  <c:v>0.71428571428571397</c:v>
                </c:pt>
                <c:pt idx="2761">
                  <c:v>0.76666666666666605</c:v>
                </c:pt>
                <c:pt idx="2762">
                  <c:v>0.486363636363636</c:v>
                </c:pt>
                <c:pt idx="2763">
                  <c:v>0.89759999999999995</c:v>
                </c:pt>
                <c:pt idx="2764">
                  <c:v>0.90762463343108502</c:v>
                </c:pt>
                <c:pt idx="2765">
                  <c:v>0.68131868131868101</c:v>
                </c:pt>
                <c:pt idx="2766">
                  <c:v>0.785578747628083</c:v>
                </c:pt>
                <c:pt idx="2767">
                  <c:v>0.55080213903743303</c:v>
                </c:pt>
                <c:pt idx="2768">
                  <c:v>0</c:v>
                </c:pt>
                <c:pt idx="2769">
                  <c:v>0.101754385964912</c:v>
                </c:pt>
                <c:pt idx="2770">
                  <c:v>0.50243902439024302</c:v>
                </c:pt>
                <c:pt idx="2771">
                  <c:v>0.65459610027855097</c:v>
                </c:pt>
                <c:pt idx="2772">
                  <c:v>0</c:v>
                </c:pt>
                <c:pt idx="2773">
                  <c:v>0.97727706702310402</c:v>
                </c:pt>
                <c:pt idx="2774">
                  <c:v>0.515384615384615</c:v>
                </c:pt>
                <c:pt idx="2775">
                  <c:v>0.95548961424332302</c:v>
                </c:pt>
                <c:pt idx="2776">
                  <c:v>0.86917960088691704</c:v>
                </c:pt>
                <c:pt idx="2777">
                  <c:v>0</c:v>
                </c:pt>
                <c:pt idx="2778">
                  <c:v>0.96452420701168595</c:v>
                </c:pt>
                <c:pt idx="2779">
                  <c:v>0.37843551797040098</c:v>
                </c:pt>
                <c:pt idx="2780">
                  <c:v>0.89745109662122102</c:v>
                </c:pt>
                <c:pt idx="2781">
                  <c:v>0.97047646886875105</c:v>
                </c:pt>
                <c:pt idx="2782">
                  <c:v>0.95898959881129198</c:v>
                </c:pt>
                <c:pt idx="2783">
                  <c:v>0.84713919726729203</c:v>
                </c:pt>
                <c:pt idx="2784">
                  <c:v>0.96799573276436801</c:v>
                </c:pt>
                <c:pt idx="2785">
                  <c:v>0.80251346499102305</c:v>
                </c:pt>
                <c:pt idx="2786">
                  <c:v>0</c:v>
                </c:pt>
                <c:pt idx="2787">
                  <c:v>0.97753743760399303</c:v>
                </c:pt>
                <c:pt idx="2788">
                  <c:v>0.77833125778331202</c:v>
                </c:pt>
                <c:pt idx="2789">
                  <c:v>0.52668643439584795</c:v>
                </c:pt>
                <c:pt idx="2790">
                  <c:v>0.96525565164618399</c:v>
                </c:pt>
                <c:pt idx="2791">
                  <c:v>0</c:v>
                </c:pt>
                <c:pt idx="2792">
                  <c:v>0</c:v>
                </c:pt>
                <c:pt idx="2793">
                  <c:v>0</c:v>
                </c:pt>
                <c:pt idx="2794">
                  <c:v>0.31026252983293501</c:v>
                </c:pt>
                <c:pt idx="2795">
                  <c:v>0.88041237113402004</c:v>
                </c:pt>
                <c:pt idx="2796">
                  <c:v>0.85377358490566002</c:v>
                </c:pt>
                <c:pt idx="2797">
                  <c:v>0.86925064599483204</c:v>
                </c:pt>
                <c:pt idx="2798">
                  <c:v>0.64988009592326101</c:v>
                </c:pt>
                <c:pt idx="2799">
                  <c:v>0.75597269624573304</c:v>
                </c:pt>
                <c:pt idx="2800">
                  <c:v>0.61567164179104406</c:v>
                </c:pt>
                <c:pt idx="2801">
                  <c:v>0.85887341005451201</c:v>
                </c:pt>
                <c:pt idx="2802">
                  <c:v>0</c:v>
                </c:pt>
                <c:pt idx="2803">
                  <c:v>0.62673088500902996</c:v>
                </c:pt>
                <c:pt idx="2804">
                  <c:v>0.871428571428571</c:v>
                </c:pt>
                <c:pt idx="2805">
                  <c:v>0.93960192175703505</c:v>
                </c:pt>
                <c:pt idx="2806">
                  <c:v>0</c:v>
                </c:pt>
                <c:pt idx="2807">
                  <c:v>0.20707070707070699</c:v>
                </c:pt>
                <c:pt idx="2808">
                  <c:v>0.81075949367088596</c:v>
                </c:pt>
                <c:pt idx="2809">
                  <c:v>0.79228713249331795</c:v>
                </c:pt>
                <c:pt idx="2810">
                  <c:v>0.25495049504950401</c:v>
                </c:pt>
                <c:pt idx="2811">
                  <c:v>0.49304174950298202</c:v>
                </c:pt>
                <c:pt idx="2812">
                  <c:v>0.86877562975981204</c:v>
                </c:pt>
                <c:pt idx="2813">
                  <c:v>0.94508488786417899</c:v>
                </c:pt>
                <c:pt idx="2814">
                  <c:v>1</c:v>
                </c:pt>
                <c:pt idx="2815">
                  <c:v>0</c:v>
                </c:pt>
                <c:pt idx="2816">
                  <c:v>0</c:v>
                </c:pt>
                <c:pt idx="2817">
                  <c:v>0</c:v>
                </c:pt>
                <c:pt idx="2818">
                  <c:v>0</c:v>
                </c:pt>
                <c:pt idx="2819">
                  <c:v>0</c:v>
                </c:pt>
                <c:pt idx="2820">
                  <c:v>1.41242937853107E-2</c:v>
                </c:pt>
                <c:pt idx="2821">
                  <c:v>0</c:v>
                </c:pt>
                <c:pt idx="2822">
                  <c:v>0</c:v>
                </c:pt>
                <c:pt idx="2823">
                  <c:v>0.70591787439613496</c:v>
                </c:pt>
                <c:pt idx="2824">
                  <c:v>0</c:v>
                </c:pt>
                <c:pt idx="2825">
                  <c:v>0</c:v>
                </c:pt>
                <c:pt idx="2826">
                  <c:v>0.96380090497737503</c:v>
                </c:pt>
                <c:pt idx="2827">
                  <c:v>0.90886871508379796</c:v>
                </c:pt>
                <c:pt idx="2828">
                  <c:v>0.86767317939609201</c:v>
                </c:pt>
                <c:pt idx="2829">
                  <c:v>0</c:v>
                </c:pt>
                <c:pt idx="2830">
                  <c:v>0</c:v>
                </c:pt>
                <c:pt idx="2831">
                  <c:v>1</c:v>
                </c:pt>
                <c:pt idx="2832">
                  <c:v>0.125</c:v>
                </c:pt>
                <c:pt idx="2833">
                  <c:v>0.47916666666666602</c:v>
                </c:pt>
                <c:pt idx="2834">
                  <c:v>0.33551769331585801</c:v>
                </c:pt>
                <c:pt idx="2835">
                  <c:v>0.94630601534113801</c:v>
                </c:pt>
                <c:pt idx="2836">
                  <c:v>0.91317950723504104</c:v>
                </c:pt>
                <c:pt idx="2837">
                  <c:v>0.67689320388349505</c:v>
                </c:pt>
                <c:pt idx="2838">
                  <c:v>0.96592396283209003</c:v>
                </c:pt>
                <c:pt idx="2839">
                  <c:v>0.76327116212338597</c:v>
                </c:pt>
                <c:pt idx="2840">
                  <c:v>0</c:v>
                </c:pt>
                <c:pt idx="2841">
                  <c:v>0.51039501039501001</c:v>
                </c:pt>
                <c:pt idx="2842">
                  <c:v>0.248291571753986</c:v>
                </c:pt>
                <c:pt idx="2843">
                  <c:v>0.721964782205746</c:v>
                </c:pt>
                <c:pt idx="2844">
                  <c:v>0.347540983606557</c:v>
                </c:pt>
                <c:pt idx="2845">
                  <c:v>0.38403041825095002</c:v>
                </c:pt>
                <c:pt idx="2846">
                  <c:v>6.9767441860465101E-2</c:v>
                </c:pt>
                <c:pt idx="2847">
                  <c:v>0.52330022918258201</c:v>
                </c:pt>
                <c:pt idx="2848">
                  <c:v>1</c:v>
                </c:pt>
                <c:pt idx="2849">
                  <c:v>0</c:v>
                </c:pt>
                <c:pt idx="2850">
                  <c:v>0.82553956834532305</c:v>
                </c:pt>
                <c:pt idx="2851">
                  <c:v>0</c:v>
                </c:pt>
                <c:pt idx="2852">
                  <c:v>0</c:v>
                </c:pt>
                <c:pt idx="2853">
                  <c:v>0</c:v>
                </c:pt>
                <c:pt idx="2854">
                  <c:v>0</c:v>
                </c:pt>
                <c:pt idx="2855">
                  <c:v>0.54545454545454497</c:v>
                </c:pt>
                <c:pt idx="2856">
                  <c:v>1</c:v>
                </c:pt>
                <c:pt idx="2857">
                  <c:v>0</c:v>
                </c:pt>
                <c:pt idx="2858">
                  <c:v>0.22812499999999999</c:v>
                </c:pt>
                <c:pt idx="2859">
                  <c:v>0.89007092198581494</c:v>
                </c:pt>
                <c:pt idx="2860">
                  <c:v>0.86321243523316005</c:v>
                </c:pt>
                <c:pt idx="2861">
                  <c:v>0.75810759252193805</c:v>
                </c:pt>
                <c:pt idx="2862">
                  <c:v>0.75733333333333297</c:v>
                </c:pt>
                <c:pt idx="2863">
                  <c:v>5.1282051282051197E-2</c:v>
                </c:pt>
                <c:pt idx="2864">
                  <c:v>0.740869565217391</c:v>
                </c:pt>
                <c:pt idx="2865">
                  <c:v>0.43328929986789899</c:v>
                </c:pt>
                <c:pt idx="2866">
                  <c:v>0.84738041002277897</c:v>
                </c:pt>
                <c:pt idx="2867">
                  <c:v>1</c:v>
                </c:pt>
                <c:pt idx="2868">
                  <c:v>1</c:v>
                </c:pt>
                <c:pt idx="2869">
                  <c:v>0.70953720276144205</c:v>
                </c:pt>
                <c:pt idx="2870">
                  <c:v>0.90557275541795601</c:v>
                </c:pt>
                <c:pt idx="2871">
                  <c:v>0</c:v>
                </c:pt>
                <c:pt idx="2872">
                  <c:v>0</c:v>
                </c:pt>
                <c:pt idx="2873">
                  <c:v>0.28879310344827502</c:v>
                </c:pt>
                <c:pt idx="2874">
                  <c:v>0.28463476070528898</c:v>
                </c:pt>
                <c:pt idx="2875">
                  <c:v>0.90322580645161199</c:v>
                </c:pt>
                <c:pt idx="2876">
                  <c:v>0.51065801668211297</c:v>
                </c:pt>
                <c:pt idx="2877">
                  <c:v>0.92472889644907497</c:v>
                </c:pt>
                <c:pt idx="2878">
                  <c:v>0</c:v>
                </c:pt>
                <c:pt idx="2879">
                  <c:v>0</c:v>
                </c:pt>
                <c:pt idx="2880">
                  <c:v>0.88406757204372299</c:v>
                </c:pt>
                <c:pt idx="2881">
                  <c:v>0</c:v>
                </c:pt>
                <c:pt idx="2882">
                  <c:v>0</c:v>
                </c:pt>
                <c:pt idx="2883">
                  <c:v>0.932451375503767</c:v>
                </c:pt>
                <c:pt idx="2884">
                  <c:v>0.93553223388305795</c:v>
                </c:pt>
                <c:pt idx="2885">
                  <c:v>0.90904784462340105</c:v>
                </c:pt>
                <c:pt idx="2886">
                  <c:v>0.88043478260869501</c:v>
                </c:pt>
                <c:pt idx="2887">
                  <c:v>0.92768079800498704</c:v>
                </c:pt>
                <c:pt idx="2888">
                  <c:v>0.81461675579322601</c:v>
                </c:pt>
                <c:pt idx="2889">
                  <c:v>0.36296296296296299</c:v>
                </c:pt>
                <c:pt idx="2890">
                  <c:v>0.835205992509363</c:v>
                </c:pt>
                <c:pt idx="2891">
                  <c:v>0.643065693430656</c:v>
                </c:pt>
                <c:pt idx="2892">
                  <c:v>0.88635127786840595</c:v>
                </c:pt>
                <c:pt idx="2893">
                  <c:v>0</c:v>
                </c:pt>
                <c:pt idx="2894">
                  <c:v>2.4029574861367801E-2</c:v>
                </c:pt>
                <c:pt idx="2895">
                  <c:v>1.6867469879518E-2</c:v>
                </c:pt>
                <c:pt idx="2896">
                  <c:v>0.61851015801354403</c:v>
                </c:pt>
                <c:pt idx="2897">
                  <c:v>0</c:v>
                </c:pt>
                <c:pt idx="2898">
                  <c:v>0.76812236754599805</c:v>
                </c:pt>
                <c:pt idx="2899">
                  <c:v>0.94427571636075502</c:v>
                </c:pt>
                <c:pt idx="2900">
                  <c:v>0.55555555555555503</c:v>
                </c:pt>
                <c:pt idx="2901">
                  <c:v>0.47499999999999998</c:v>
                </c:pt>
                <c:pt idx="2902">
                  <c:v>1.09289617486338E-2</c:v>
                </c:pt>
                <c:pt idx="2903">
                  <c:v>1</c:v>
                </c:pt>
                <c:pt idx="2904">
                  <c:v>0</c:v>
                </c:pt>
                <c:pt idx="2905">
                  <c:v>0.786082474226804</c:v>
                </c:pt>
                <c:pt idx="2906">
                  <c:v>0.30101010101010101</c:v>
                </c:pt>
                <c:pt idx="2907">
                  <c:v>0.19548872180451099</c:v>
                </c:pt>
                <c:pt idx="2908">
                  <c:v>0.76595744680850997</c:v>
                </c:pt>
                <c:pt idx="2909">
                  <c:v>0.77172874880611197</c:v>
                </c:pt>
                <c:pt idx="2910">
                  <c:v>0.91691327111313403</c:v>
                </c:pt>
                <c:pt idx="2911">
                  <c:v>1</c:v>
                </c:pt>
                <c:pt idx="2912">
                  <c:v>0.76715360779105801</c:v>
                </c:pt>
                <c:pt idx="2913">
                  <c:v>0.97964026979765095</c:v>
                </c:pt>
                <c:pt idx="2914">
                  <c:v>0.13559322033898299</c:v>
                </c:pt>
                <c:pt idx="2915">
                  <c:v>0.72052117263843596</c:v>
                </c:pt>
                <c:pt idx="2916">
                  <c:v>0</c:v>
                </c:pt>
                <c:pt idx="2917">
                  <c:v>1</c:v>
                </c:pt>
                <c:pt idx="2918">
                  <c:v>0.16666666666666599</c:v>
                </c:pt>
                <c:pt idx="2919">
                  <c:v>0.88997555012224905</c:v>
                </c:pt>
                <c:pt idx="2920">
                  <c:v>0.91515151515151505</c:v>
                </c:pt>
                <c:pt idx="2921">
                  <c:v>0.92706677265500703</c:v>
                </c:pt>
                <c:pt idx="2922">
                  <c:v>0.51913875598086101</c:v>
                </c:pt>
                <c:pt idx="2923">
                  <c:v>0.95725697686482003</c:v>
                </c:pt>
                <c:pt idx="2924">
                  <c:v>0.91662255161461004</c:v>
                </c:pt>
                <c:pt idx="2925">
                  <c:v>1</c:v>
                </c:pt>
                <c:pt idx="2926">
                  <c:v>0</c:v>
                </c:pt>
                <c:pt idx="2927">
                  <c:v>0.92814371257484996</c:v>
                </c:pt>
                <c:pt idx="2928">
                  <c:v>0.98733174980205796</c:v>
                </c:pt>
                <c:pt idx="2929">
                  <c:v>0.90545454545454496</c:v>
                </c:pt>
                <c:pt idx="2930">
                  <c:v>0</c:v>
                </c:pt>
                <c:pt idx="2931">
                  <c:v>0.45022624434389102</c:v>
                </c:pt>
                <c:pt idx="2932">
                  <c:v>0.89217134416543498</c:v>
                </c:pt>
                <c:pt idx="2933">
                  <c:v>0.88907563025210001</c:v>
                </c:pt>
                <c:pt idx="2934">
                  <c:v>0.84090909090909005</c:v>
                </c:pt>
                <c:pt idx="2935">
                  <c:v>8.2687338501291993E-2</c:v>
                </c:pt>
                <c:pt idx="2936">
                  <c:v>0.91017964071856206</c:v>
                </c:pt>
                <c:pt idx="2937">
                  <c:v>0.90504807692307598</c:v>
                </c:pt>
                <c:pt idx="2938">
                  <c:v>1.6806722689075598E-2</c:v>
                </c:pt>
                <c:pt idx="2939">
                  <c:v>0.37371134020618502</c:v>
                </c:pt>
                <c:pt idx="2940">
                  <c:v>0.42461538461538401</c:v>
                </c:pt>
                <c:pt idx="2941">
                  <c:v>0.59845559845559804</c:v>
                </c:pt>
                <c:pt idx="2942">
                  <c:v>0.553459119496855</c:v>
                </c:pt>
                <c:pt idx="2943">
                  <c:v>0.61083743842364502</c:v>
                </c:pt>
                <c:pt idx="2944">
                  <c:v>0.43648960739030002</c:v>
                </c:pt>
                <c:pt idx="2945">
                  <c:v>0.72416000000000003</c:v>
                </c:pt>
                <c:pt idx="2946">
                  <c:v>0</c:v>
                </c:pt>
                <c:pt idx="2947">
                  <c:v>0.18865979381443199</c:v>
                </c:pt>
                <c:pt idx="2948">
                  <c:v>0.74832464631422102</c:v>
                </c:pt>
                <c:pt idx="2949">
                  <c:v>0</c:v>
                </c:pt>
                <c:pt idx="2950">
                  <c:v>6.4908722109533398E-2</c:v>
                </c:pt>
                <c:pt idx="2951">
                  <c:v>0.67266187050359705</c:v>
                </c:pt>
                <c:pt idx="2952">
                  <c:v>0.97068403908794698</c:v>
                </c:pt>
                <c:pt idx="2953">
                  <c:v>0.67420814479638003</c:v>
                </c:pt>
                <c:pt idx="2954">
                  <c:v>0.66815476190476097</c:v>
                </c:pt>
                <c:pt idx="2955">
                  <c:v>0.36756756756756698</c:v>
                </c:pt>
                <c:pt idx="2956">
                  <c:v>0.75073684210526304</c:v>
                </c:pt>
                <c:pt idx="2957">
                  <c:v>1</c:v>
                </c:pt>
                <c:pt idx="2958">
                  <c:v>0.919400855920114</c:v>
                </c:pt>
                <c:pt idx="2959">
                  <c:v>0.60568603213844197</c:v>
                </c:pt>
                <c:pt idx="2960">
                  <c:v>0.56917363045496705</c:v>
                </c:pt>
                <c:pt idx="2961">
                  <c:v>0.933021437877531</c:v>
                </c:pt>
                <c:pt idx="2962">
                  <c:v>0.71723646723646695</c:v>
                </c:pt>
                <c:pt idx="2963">
                  <c:v>0.83333333333333304</c:v>
                </c:pt>
                <c:pt idx="2964">
                  <c:v>0.703509347326992</c:v>
                </c:pt>
                <c:pt idx="2965">
                  <c:v>0.13076923076923</c:v>
                </c:pt>
                <c:pt idx="2966">
                  <c:v>1</c:v>
                </c:pt>
                <c:pt idx="2967">
                  <c:v>0</c:v>
                </c:pt>
                <c:pt idx="2968">
                  <c:v>0</c:v>
                </c:pt>
                <c:pt idx="2969">
                  <c:v>0.73499999999999999</c:v>
                </c:pt>
                <c:pt idx="2970">
                  <c:v>0.90455049944506105</c:v>
                </c:pt>
                <c:pt idx="2971">
                  <c:v>0.92</c:v>
                </c:pt>
                <c:pt idx="2972">
                  <c:v>3.65853658536585E-2</c:v>
                </c:pt>
                <c:pt idx="2973">
                  <c:v>0.94940629839958701</c:v>
                </c:pt>
                <c:pt idx="2974">
                  <c:v>0.4</c:v>
                </c:pt>
                <c:pt idx="2975">
                  <c:v>2.8056872037914599E-2</c:v>
                </c:pt>
                <c:pt idx="2976">
                  <c:v>0.97604617604617605</c:v>
                </c:pt>
                <c:pt idx="2977">
                  <c:v>1</c:v>
                </c:pt>
                <c:pt idx="2978">
                  <c:v>0</c:v>
                </c:pt>
                <c:pt idx="2979">
                  <c:v>0.94389480275516502</c:v>
                </c:pt>
                <c:pt idx="2980">
                  <c:v>0.82217333919929603</c:v>
                </c:pt>
                <c:pt idx="2981">
                  <c:v>1</c:v>
                </c:pt>
                <c:pt idx="2982">
                  <c:v>0.85945786682380598</c:v>
                </c:pt>
                <c:pt idx="2983">
                  <c:v>0.17857142857142799</c:v>
                </c:pt>
                <c:pt idx="2984">
                  <c:v>0</c:v>
                </c:pt>
                <c:pt idx="2985">
                  <c:v>0.61016949152542299</c:v>
                </c:pt>
                <c:pt idx="2986">
                  <c:v>0.29143646408839702</c:v>
                </c:pt>
                <c:pt idx="2987">
                  <c:v>0.53504273504273503</c:v>
                </c:pt>
                <c:pt idx="2988">
                  <c:v>0.98479087452471403</c:v>
                </c:pt>
                <c:pt idx="2989">
                  <c:v>0.65714285714285703</c:v>
                </c:pt>
                <c:pt idx="2990">
                  <c:v>0.36830835117772998</c:v>
                </c:pt>
                <c:pt idx="2991">
                  <c:v>0.79340659340659303</c:v>
                </c:pt>
                <c:pt idx="2992">
                  <c:v>1</c:v>
                </c:pt>
                <c:pt idx="2993">
                  <c:v>0.61782347900599799</c:v>
                </c:pt>
                <c:pt idx="2994">
                  <c:v>0.96638822593476503</c:v>
                </c:pt>
                <c:pt idx="2995">
                  <c:v>0.91310441485634197</c:v>
                </c:pt>
                <c:pt idx="2996">
                  <c:v>0.96031636863823899</c:v>
                </c:pt>
                <c:pt idx="2997">
                  <c:v>1</c:v>
                </c:pt>
                <c:pt idx="2998">
                  <c:v>1</c:v>
                </c:pt>
                <c:pt idx="2999">
                  <c:v>1</c:v>
                </c:pt>
                <c:pt idx="3000">
                  <c:v>1</c:v>
                </c:pt>
                <c:pt idx="3001">
                  <c:v>0.96147727627187296</c:v>
                </c:pt>
                <c:pt idx="3002">
                  <c:v>0.73214285714285698</c:v>
                </c:pt>
                <c:pt idx="3003">
                  <c:v>4.2105263157894701E-2</c:v>
                </c:pt>
                <c:pt idx="3004">
                  <c:v>0</c:v>
                </c:pt>
                <c:pt idx="3005">
                  <c:v>0.93183038110574301</c:v>
                </c:pt>
                <c:pt idx="3006">
                  <c:v>0</c:v>
                </c:pt>
                <c:pt idx="3007">
                  <c:v>4.6272493573264697E-2</c:v>
                </c:pt>
                <c:pt idx="3008">
                  <c:v>0.92210947548949496</c:v>
                </c:pt>
                <c:pt idx="3009">
                  <c:v>0.92</c:v>
                </c:pt>
                <c:pt idx="3010">
                  <c:v>0.95303326810176103</c:v>
                </c:pt>
                <c:pt idx="3011">
                  <c:v>0.95509475418840895</c:v>
                </c:pt>
                <c:pt idx="3012">
                  <c:v>0.24472573839662401</c:v>
                </c:pt>
                <c:pt idx="3013">
                  <c:v>0.94791867279280195</c:v>
                </c:pt>
                <c:pt idx="3014">
                  <c:v>0.81280788177339902</c:v>
                </c:pt>
                <c:pt idx="3015">
                  <c:v>0</c:v>
                </c:pt>
                <c:pt idx="3016">
                  <c:v>0.35661375661375599</c:v>
                </c:pt>
                <c:pt idx="3017">
                  <c:v>0.92261623325453102</c:v>
                </c:pt>
                <c:pt idx="3018">
                  <c:v>0</c:v>
                </c:pt>
                <c:pt idx="3019">
                  <c:v>0.47122302158273299</c:v>
                </c:pt>
                <c:pt idx="3020">
                  <c:v>0</c:v>
                </c:pt>
                <c:pt idx="3021">
                  <c:v>0.58159057437407902</c:v>
                </c:pt>
                <c:pt idx="3022">
                  <c:v>0.314942528735632</c:v>
                </c:pt>
                <c:pt idx="3023">
                  <c:v>0.97988539352122495</c:v>
                </c:pt>
                <c:pt idx="3024">
                  <c:v>0.95307281229124896</c:v>
                </c:pt>
                <c:pt idx="3025">
                  <c:v>0.99054512258737604</c:v>
                </c:pt>
                <c:pt idx="3026">
                  <c:v>1</c:v>
                </c:pt>
                <c:pt idx="3027">
                  <c:v>1</c:v>
                </c:pt>
                <c:pt idx="3028">
                  <c:v>1</c:v>
                </c:pt>
                <c:pt idx="3029">
                  <c:v>1</c:v>
                </c:pt>
                <c:pt idx="3030">
                  <c:v>0.98012780548628398</c:v>
                </c:pt>
                <c:pt idx="3031">
                  <c:v>0.90306122448979498</c:v>
                </c:pt>
                <c:pt idx="3032">
                  <c:v>0.5</c:v>
                </c:pt>
                <c:pt idx="3033">
                  <c:v>0</c:v>
                </c:pt>
                <c:pt idx="3034">
                  <c:v>0</c:v>
                </c:pt>
                <c:pt idx="3035">
                  <c:v>0</c:v>
                </c:pt>
                <c:pt idx="3036">
                  <c:v>1</c:v>
                </c:pt>
                <c:pt idx="3037">
                  <c:v>0.74358974358974295</c:v>
                </c:pt>
                <c:pt idx="3038">
                  <c:v>0.93205944798301399</c:v>
                </c:pt>
                <c:pt idx="3039">
                  <c:v>0.89792060491493297</c:v>
                </c:pt>
                <c:pt idx="3040">
                  <c:v>0.91760904684975697</c:v>
                </c:pt>
                <c:pt idx="3041">
                  <c:v>0.25</c:v>
                </c:pt>
                <c:pt idx="3042">
                  <c:v>0.95538057742782101</c:v>
                </c:pt>
                <c:pt idx="3043">
                  <c:v>0.74178878221323896</c:v>
                </c:pt>
                <c:pt idx="3044">
                  <c:v>0.92820999367488899</c:v>
                </c:pt>
                <c:pt idx="3045">
                  <c:v>0.93312387791741402</c:v>
                </c:pt>
                <c:pt idx="3046">
                  <c:v>0.92395437262357405</c:v>
                </c:pt>
                <c:pt idx="3047">
                  <c:v>0.93937810295270396</c:v>
                </c:pt>
                <c:pt idx="3048">
                  <c:v>0.90243902439024304</c:v>
                </c:pt>
                <c:pt idx="3049">
                  <c:v>0.92312012480499195</c:v>
                </c:pt>
                <c:pt idx="3050">
                  <c:v>1</c:v>
                </c:pt>
                <c:pt idx="3051">
                  <c:v>0.72132064913262395</c:v>
                </c:pt>
                <c:pt idx="3052">
                  <c:v>0.97004595836712604</c:v>
                </c:pt>
                <c:pt idx="3053">
                  <c:v>1</c:v>
                </c:pt>
                <c:pt idx="3054">
                  <c:v>0.43629343629343598</c:v>
                </c:pt>
                <c:pt idx="3055">
                  <c:v>0.88553668890236503</c:v>
                </c:pt>
                <c:pt idx="3056">
                  <c:v>0.82947976878612695</c:v>
                </c:pt>
                <c:pt idx="3057">
                  <c:v>0.78727445394111994</c:v>
                </c:pt>
                <c:pt idx="3058">
                  <c:v>0.91527777777777697</c:v>
                </c:pt>
                <c:pt idx="3059">
                  <c:v>0.90599145376852397</c:v>
                </c:pt>
                <c:pt idx="3060">
                  <c:v>1</c:v>
                </c:pt>
                <c:pt idx="3061">
                  <c:v>1</c:v>
                </c:pt>
                <c:pt idx="3062">
                  <c:v>1</c:v>
                </c:pt>
                <c:pt idx="3063">
                  <c:v>0.91568505889646601</c:v>
                </c:pt>
                <c:pt idx="3064">
                  <c:v>0</c:v>
                </c:pt>
                <c:pt idx="3065">
                  <c:v>7.0652173913043403E-2</c:v>
                </c:pt>
                <c:pt idx="3066">
                  <c:v>0.96608495225551505</c:v>
                </c:pt>
                <c:pt idx="3067">
                  <c:v>0.97793088599418598</c:v>
                </c:pt>
                <c:pt idx="3068">
                  <c:v>0.97404002163331505</c:v>
                </c:pt>
                <c:pt idx="3069">
                  <c:v>0.98507255111028602</c:v>
                </c:pt>
                <c:pt idx="3070">
                  <c:v>0.90434782608695596</c:v>
                </c:pt>
                <c:pt idx="3071">
                  <c:v>0.80672268907563005</c:v>
                </c:pt>
                <c:pt idx="3072">
                  <c:v>0.86519114688128695</c:v>
                </c:pt>
                <c:pt idx="3073">
                  <c:v>0.93450635386119196</c:v>
                </c:pt>
                <c:pt idx="3074">
                  <c:v>0.82127659574468004</c:v>
                </c:pt>
                <c:pt idx="3075">
                  <c:v>0.88120506675795895</c:v>
                </c:pt>
                <c:pt idx="3076">
                  <c:v>0.95231282784930804</c:v>
                </c:pt>
                <c:pt idx="3077">
                  <c:v>0.95850622406638997</c:v>
                </c:pt>
                <c:pt idx="3078">
                  <c:v>0.95073746312684304</c:v>
                </c:pt>
                <c:pt idx="3079">
                  <c:v>0.97432762836185804</c:v>
                </c:pt>
                <c:pt idx="3080">
                  <c:v>0.90706280397547001</c:v>
                </c:pt>
                <c:pt idx="3081">
                  <c:v>0.36511919698870698</c:v>
                </c:pt>
                <c:pt idx="3082">
                  <c:v>0.9</c:v>
                </c:pt>
                <c:pt idx="3083">
                  <c:v>1</c:v>
                </c:pt>
                <c:pt idx="3084">
                  <c:v>0</c:v>
                </c:pt>
                <c:pt idx="3085">
                  <c:v>0.793333333333333</c:v>
                </c:pt>
                <c:pt idx="3086">
                  <c:v>0.95293031841255105</c:v>
                </c:pt>
                <c:pt idx="3087">
                  <c:v>0.81818181818181801</c:v>
                </c:pt>
                <c:pt idx="3088">
                  <c:v>0.40435108777194301</c:v>
                </c:pt>
                <c:pt idx="3089">
                  <c:v>0.875</c:v>
                </c:pt>
                <c:pt idx="3090">
                  <c:v>0.33333333333333298</c:v>
                </c:pt>
                <c:pt idx="3091">
                  <c:v>0.60139860139860102</c:v>
                </c:pt>
                <c:pt idx="3092">
                  <c:v>0.96079968639749103</c:v>
                </c:pt>
                <c:pt idx="3093">
                  <c:v>0.92264317180616695</c:v>
                </c:pt>
                <c:pt idx="3094">
                  <c:v>0</c:v>
                </c:pt>
                <c:pt idx="3095">
                  <c:v>0.96285263711231805</c:v>
                </c:pt>
                <c:pt idx="3096">
                  <c:v>0.94660662592473399</c:v>
                </c:pt>
                <c:pt idx="3097">
                  <c:v>0.92077863286554995</c:v>
                </c:pt>
                <c:pt idx="3098">
                  <c:v>0.94346863468634601</c:v>
                </c:pt>
                <c:pt idx="3099">
                  <c:v>0.94412064020723396</c:v>
                </c:pt>
                <c:pt idx="3100">
                  <c:v>0.951938312031266</c:v>
                </c:pt>
                <c:pt idx="3101">
                  <c:v>0</c:v>
                </c:pt>
                <c:pt idx="3102">
                  <c:v>0.90476190476190399</c:v>
                </c:pt>
                <c:pt idx="3103">
                  <c:v>0.94798951048950997</c:v>
                </c:pt>
                <c:pt idx="3104">
                  <c:v>0.96688110555158402</c:v>
                </c:pt>
                <c:pt idx="3105">
                  <c:v>0.92998204667863504</c:v>
                </c:pt>
                <c:pt idx="3106">
                  <c:v>0.98209926769731404</c:v>
                </c:pt>
                <c:pt idx="3107">
                  <c:v>0</c:v>
                </c:pt>
                <c:pt idx="3108">
                  <c:v>1.7543859649122799E-2</c:v>
                </c:pt>
                <c:pt idx="3109">
                  <c:v>0.94974003466204504</c:v>
                </c:pt>
                <c:pt idx="3110">
                  <c:v>0.90515806988352698</c:v>
                </c:pt>
                <c:pt idx="3111">
                  <c:v>0</c:v>
                </c:pt>
                <c:pt idx="3112">
                  <c:v>0.972524624157594</c:v>
                </c:pt>
                <c:pt idx="3113">
                  <c:v>0.95512195121951204</c:v>
                </c:pt>
                <c:pt idx="3114">
                  <c:v>0.96650124069478904</c:v>
                </c:pt>
                <c:pt idx="3115">
                  <c:v>0.87596899224806202</c:v>
                </c:pt>
                <c:pt idx="3116">
                  <c:v>0.77094972067039103</c:v>
                </c:pt>
                <c:pt idx="3117">
                  <c:v>0.92349726775956198</c:v>
                </c:pt>
                <c:pt idx="3118">
                  <c:v>0.95210727969348596</c:v>
                </c:pt>
                <c:pt idx="3119">
                  <c:v>0.94987692996196005</c:v>
                </c:pt>
                <c:pt idx="3120">
                  <c:v>1</c:v>
                </c:pt>
                <c:pt idx="3121">
                  <c:v>0</c:v>
                </c:pt>
                <c:pt idx="3122">
                  <c:v>0.32507288629737602</c:v>
                </c:pt>
                <c:pt idx="3123">
                  <c:v>0.95962724175793201</c:v>
                </c:pt>
                <c:pt idx="3124">
                  <c:v>0.96414683978118998</c:v>
                </c:pt>
                <c:pt idx="3125">
                  <c:v>0.93817204301075197</c:v>
                </c:pt>
                <c:pt idx="3126">
                  <c:v>0.26490066225165498</c:v>
                </c:pt>
                <c:pt idx="3127">
                  <c:v>0.83589743589743504</c:v>
                </c:pt>
                <c:pt idx="3128">
                  <c:v>0.450736126840317</c:v>
                </c:pt>
                <c:pt idx="3129">
                  <c:v>0.89419180549302102</c:v>
                </c:pt>
                <c:pt idx="3130">
                  <c:v>0.956603773584905</c:v>
                </c:pt>
                <c:pt idx="3131">
                  <c:v>0.85848017621145301</c:v>
                </c:pt>
                <c:pt idx="3132">
                  <c:v>0.96172344689378697</c:v>
                </c:pt>
                <c:pt idx="3133">
                  <c:v>0.91301272984441295</c:v>
                </c:pt>
                <c:pt idx="3134">
                  <c:v>0.96650929477722003</c:v>
                </c:pt>
                <c:pt idx="3135">
                  <c:v>0.791519434628975</c:v>
                </c:pt>
                <c:pt idx="3136">
                  <c:v>1</c:v>
                </c:pt>
                <c:pt idx="3137">
                  <c:v>0.75239234449760695</c:v>
                </c:pt>
                <c:pt idx="3138">
                  <c:v>0.95117428924598202</c:v>
                </c:pt>
                <c:pt idx="3139">
                  <c:v>0.35648994515539301</c:v>
                </c:pt>
                <c:pt idx="3140">
                  <c:v>0.36925960637300798</c:v>
                </c:pt>
                <c:pt idx="3141">
                  <c:v>0</c:v>
                </c:pt>
                <c:pt idx="3142">
                  <c:v>0</c:v>
                </c:pt>
                <c:pt idx="3143">
                  <c:v>0</c:v>
                </c:pt>
                <c:pt idx="3144">
                  <c:v>9.9502487562189004E-2</c:v>
                </c:pt>
                <c:pt idx="3145">
                  <c:v>0.69505494505494503</c:v>
                </c:pt>
                <c:pt idx="3146">
                  <c:v>0.594677584442169</c:v>
                </c:pt>
                <c:pt idx="3147">
                  <c:v>0.80859375</c:v>
                </c:pt>
                <c:pt idx="3148">
                  <c:v>0.90325018896447395</c:v>
                </c:pt>
                <c:pt idx="3149">
                  <c:v>0.56626506024096301</c:v>
                </c:pt>
                <c:pt idx="3150">
                  <c:v>0.73056057866184398</c:v>
                </c:pt>
                <c:pt idx="3151">
                  <c:v>0.88259411106969798</c:v>
                </c:pt>
                <c:pt idx="3152">
                  <c:v>0.62569832402234604</c:v>
                </c:pt>
                <c:pt idx="3153">
                  <c:v>0.58181818181818101</c:v>
                </c:pt>
                <c:pt idx="3154">
                  <c:v>0.85039370078740095</c:v>
                </c:pt>
                <c:pt idx="3155">
                  <c:v>0.87897125567322199</c:v>
                </c:pt>
                <c:pt idx="3156">
                  <c:v>0.87006145741878804</c:v>
                </c:pt>
                <c:pt idx="3157">
                  <c:v>0.60804020100502498</c:v>
                </c:pt>
                <c:pt idx="3158">
                  <c:v>0.86240786240786205</c:v>
                </c:pt>
                <c:pt idx="3159">
                  <c:v>0.74080622347948999</c:v>
                </c:pt>
                <c:pt idx="3160">
                  <c:v>0.92481662591686997</c:v>
                </c:pt>
                <c:pt idx="3161">
                  <c:v>0.87256709690637102</c:v>
                </c:pt>
                <c:pt idx="3162">
                  <c:v>1</c:v>
                </c:pt>
                <c:pt idx="3163">
                  <c:v>0.81549960660896903</c:v>
                </c:pt>
                <c:pt idx="3164">
                  <c:v>0.343031123139377</c:v>
                </c:pt>
                <c:pt idx="3165">
                  <c:v>0.31818181818181801</c:v>
                </c:pt>
                <c:pt idx="3166">
                  <c:v>0.38356164383561597</c:v>
                </c:pt>
                <c:pt idx="3167">
                  <c:v>0.57298474945533695</c:v>
                </c:pt>
                <c:pt idx="3168">
                  <c:v>0.888339222614841</c:v>
                </c:pt>
                <c:pt idx="3169">
                  <c:v>0.60869565217391297</c:v>
                </c:pt>
                <c:pt idx="3170">
                  <c:v>0.84789156626506001</c:v>
                </c:pt>
                <c:pt idx="3171">
                  <c:v>0</c:v>
                </c:pt>
                <c:pt idx="3172">
                  <c:v>0.84441087613292998</c:v>
                </c:pt>
                <c:pt idx="3173">
                  <c:v>0.28813559322033899</c:v>
                </c:pt>
                <c:pt idx="3174">
                  <c:v>0.12967032967032899</c:v>
                </c:pt>
                <c:pt idx="3175">
                  <c:v>0</c:v>
                </c:pt>
                <c:pt idx="3176">
                  <c:v>0.75303951367781097</c:v>
                </c:pt>
                <c:pt idx="3177">
                  <c:v>0.37043795620437903</c:v>
                </c:pt>
                <c:pt idx="3178">
                  <c:v>0.13806706114398401</c:v>
                </c:pt>
                <c:pt idx="3179">
                  <c:v>0.91329619762654302</c:v>
                </c:pt>
                <c:pt idx="3180">
                  <c:v>0</c:v>
                </c:pt>
                <c:pt idx="3181">
                  <c:v>0</c:v>
                </c:pt>
                <c:pt idx="3182">
                  <c:v>0.770430442919525</c:v>
                </c:pt>
                <c:pt idx="3183">
                  <c:v>0.12285012285012201</c:v>
                </c:pt>
                <c:pt idx="3184">
                  <c:v>0.90695532012897195</c:v>
                </c:pt>
                <c:pt idx="3185">
                  <c:v>0</c:v>
                </c:pt>
                <c:pt idx="3186">
                  <c:v>0</c:v>
                </c:pt>
                <c:pt idx="3187">
                  <c:v>0.85668789808917201</c:v>
                </c:pt>
                <c:pt idx="3188">
                  <c:v>0</c:v>
                </c:pt>
                <c:pt idx="3189">
                  <c:v>3.1390134529147899E-2</c:v>
                </c:pt>
                <c:pt idx="3190">
                  <c:v>0</c:v>
                </c:pt>
                <c:pt idx="3191">
                  <c:v>0.77293606455617603</c:v>
                </c:pt>
                <c:pt idx="3192">
                  <c:v>6.8888888888888805E-2</c:v>
                </c:pt>
                <c:pt idx="3193">
                  <c:v>0</c:v>
                </c:pt>
                <c:pt idx="3194">
                  <c:v>0.91540642722117205</c:v>
                </c:pt>
                <c:pt idx="3195">
                  <c:v>0.37931034482758602</c:v>
                </c:pt>
                <c:pt idx="3196">
                  <c:v>0.91662269129287599</c:v>
                </c:pt>
                <c:pt idx="3197">
                  <c:v>1</c:v>
                </c:pt>
                <c:pt idx="3198">
                  <c:v>0.82108626198083001</c:v>
                </c:pt>
                <c:pt idx="3199">
                  <c:v>0</c:v>
                </c:pt>
                <c:pt idx="3200">
                  <c:v>0.436265709156193</c:v>
                </c:pt>
                <c:pt idx="3201">
                  <c:v>2.59291270527225E-2</c:v>
                </c:pt>
                <c:pt idx="3202">
                  <c:v>0.71458773784355101</c:v>
                </c:pt>
                <c:pt idx="3203">
                  <c:v>1</c:v>
                </c:pt>
                <c:pt idx="3204">
                  <c:v>1</c:v>
                </c:pt>
                <c:pt idx="3205">
                  <c:v>0.96385542168674698</c:v>
                </c:pt>
                <c:pt idx="3206">
                  <c:v>0.94444444444444398</c:v>
                </c:pt>
                <c:pt idx="3207">
                  <c:v>1</c:v>
                </c:pt>
                <c:pt idx="3208">
                  <c:v>0.86796785304247903</c:v>
                </c:pt>
                <c:pt idx="3209">
                  <c:v>0.90074127644187296</c:v>
                </c:pt>
                <c:pt idx="3210">
                  <c:v>0.79853925745587295</c:v>
                </c:pt>
                <c:pt idx="3211">
                  <c:v>0.88414672843815401</c:v>
                </c:pt>
                <c:pt idx="3212">
                  <c:v>0.95033112582781398</c:v>
                </c:pt>
                <c:pt idx="3213">
                  <c:v>0.87192937563971296</c:v>
                </c:pt>
                <c:pt idx="3214">
                  <c:v>0.45586107091172201</c:v>
                </c:pt>
                <c:pt idx="3215">
                  <c:v>0</c:v>
                </c:pt>
                <c:pt idx="3216">
                  <c:v>1</c:v>
                </c:pt>
                <c:pt idx="3217">
                  <c:v>0</c:v>
                </c:pt>
                <c:pt idx="3218">
                  <c:v>0</c:v>
                </c:pt>
                <c:pt idx="3219">
                  <c:v>1.31233595800524E-2</c:v>
                </c:pt>
                <c:pt idx="3220">
                  <c:v>0.44583333333333303</c:v>
                </c:pt>
                <c:pt idx="3221">
                  <c:v>0</c:v>
                </c:pt>
                <c:pt idx="3222">
                  <c:v>0.396039603960396</c:v>
                </c:pt>
                <c:pt idx="3223">
                  <c:v>0</c:v>
                </c:pt>
                <c:pt idx="3224">
                  <c:v>0.74691662555500704</c:v>
                </c:pt>
                <c:pt idx="3225">
                  <c:v>0</c:v>
                </c:pt>
                <c:pt idx="3226">
                  <c:v>0.22872340425531901</c:v>
                </c:pt>
                <c:pt idx="3227">
                  <c:v>0</c:v>
                </c:pt>
                <c:pt idx="3228">
                  <c:v>0.88066825775656299</c:v>
                </c:pt>
                <c:pt idx="3229">
                  <c:v>0.49328859060402602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030-4DEA-BACD-A1C4C3F868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72369008"/>
        <c:axId val="672355696"/>
      </c:scatterChart>
      <c:valAx>
        <c:axId val="6723690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2355696"/>
        <c:crosses val="autoZero"/>
        <c:crossBetween val="midCat"/>
      </c:valAx>
      <c:valAx>
        <c:axId val="67235569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23690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GB" sz="1400" b="0" i="0" baseline="0" dirty="0" err="1">
                <a:solidFill>
                  <a:schemeClr val="tx1"/>
                </a:solidFill>
                <a:effectLst/>
              </a:rPr>
              <a:t>Instancewise</a:t>
            </a:r>
            <a:r>
              <a:rPr lang="en-GB" sz="1400" b="0" i="0" baseline="0" dirty="0">
                <a:solidFill>
                  <a:schemeClr val="tx1"/>
                </a:solidFill>
                <a:effectLst/>
              </a:rPr>
              <a:t> Recall for Pedestrians for SegFormer-B5</a:t>
            </a:r>
            <a:endParaRPr lang="en-GB" sz="1100" dirty="0">
              <a:solidFill>
                <a:schemeClr val="tx1"/>
              </a:solidFill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4701929787758969E-2"/>
          <c:y val="0.24108320523492466"/>
          <c:w val="0.86416376309645149"/>
          <c:h val="0.65278476303521771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2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Sheet1!$P$2:$P$3231</c:f>
              <c:numCache>
                <c:formatCode>General</c:formatCode>
                <c:ptCount val="3230"/>
                <c:pt idx="0">
                  <c:v>41</c:v>
                </c:pt>
                <c:pt idx="1">
                  <c:v>101</c:v>
                </c:pt>
                <c:pt idx="2">
                  <c:v>155</c:v>
                </c:pt>
                <c:pt idx="3">
                  <c:v>247</c:v>
                </c:pt>
                <c:pt idx="4">
                  <c:v>48</c:v>
                </c:pt>
                <c:pt idx="5">
                  <c:v>48</c:v>
                </c:pt>
                <c:pt idx="6">
                  <c:v>55</c:v>
                </c:pt>
                <c:pt idx="7">
                  <c:v>80</c:v>
                </c:pt>
                <c:pt idx="8">
                  <c:v>5</c:v>
                </c:pt>
                <c:pt idx="9">
                  <c:v>10</c:v>
                </c:pt>
                <c:pt idx="10">
                  <c:v>61</c:v>
                </c:pt>
                <c:pt idx="11">
                  <c:v>79</c:v>
                </c:pt>
                <c:pt idx="12">
                  <c:v>113</c:v>
                </c:pt>
                <c:pt idx="13">
                  <c:v>93</c:v>
                </c:pt>
                <c:pt idx="14">
                  <c:v>91</c:v>
                </c:pt>
                <c:pt idx="15">
                  <c:v>8</c:v>
                </c:pt>
                <c:pt idx="16">
                  <c:v>19</c:v>
                </c:pt>
                <c:pt idx="17">
                  <c:v>34</c:v>
                </c:pt>
                <c:pt idx="18">
                  <c:v>44</c:v>
                </c:pt>
                <c:pt idx="19">
                  <c:v>60</c:v>
                </c:pt>
                <c:pt idx="20">
                  <c:v>71</c:v>
                </c:pt>
                <c:pt idx="21">
                  <c:v>116</c:v>
                </c:pt>
                <c:pt idx="22">
                  <c:v>115</c:v>
                </c:pt>
                <c:pt idx="23">
                  <c:v>138</c:v>
                </c:pt>
                <c:pt idx="24">
                  <c:v>166</c:v>
                </c:pt>
                <c:pt idx="25">
                  <c:v>4</c:v>
                </c:pt>
                <c:pt idx="26">
                  <c:v>4</c:v>
                </c:pt>
                <c:pt idx="27">
                  <c:v>20</c:v>
                </c:pt>
                <c:pt idx="28">
                  <c:v>62</c:v>
                </c:pt>
                <c:pt idx="29">
                  <c:v>31</c:v>
                </c:pt>
                <c:pt idx="30">
                  <c:v>67</c:v>
                </c:pt>
                <c:pt idx="31">
                  <c:v>68</c:v>
                </c:pt>
                <c:pt idx="32">
                  <c:v>41</c:v>
                </c:pt>
                <c:pt idx="33">
                  <c:v>54</c:v>
                </c:pt>
                <c:pt idx="34">
                  <c:v>69</c:v>
                </c:pt>
                <c:pt idx="35">
                  <c:v>43</c:v>
                </c:pt>
                <c:pt idx="36">
                  <c:v>28</c:v>
                </c:pt>
                <c:pt idx="37">
                  <c:v>75</c:v>
                </c:pt>
                <c:pt idx="38">
                  <c:v>88</c:v>
                </c:pt>
                <c:pt idx="39">
                  <c:v>7</c:v>
                </c:pt>
                <c:pt idx="40">
                  <c:v>11</c:v>
                </c:pt>
                <c:pt idx="41">
                  <c:v>5</c:v>
                </c:pt>
                <c:pt idx="42">
                  <c:v>4</c:v>
                </c:pt>
                <c:pt idx="43">
                  <c:v>4</c:v>
                </c:pt>
                <c:pt idx="44">
                  <c:v>24</c:v>
                </c:pt>
                <c:pt idx="45">
                  <c:v>19</c:v>
                </c:pt>
                <c:pt idx="46">
                  <c:v>34</c:v>
                </c:pt>
                <c:pt idx="47">
                  <c:v>82</c:v>
                </c:pt>
                <c:pt idx="48">
                  <c:v>116</c:v>
                </c:pt>
                <c:pt idx="49">
                  <c:v>18</c:v>
                </c:pt>
                <c:pt idx="50">
                  <c:v>20</c:v>
                </c:pt>
                <c:pt idx="51">
                  <c:v>22</c:v>
                </c:pt>
                <c:pt idx="52">
                  <c:v>85</c:v>
                </c:pt>
                <c:pt idx="53">
                  <c:v>140</c:v>
                </c:pt>
                <c:pt idx="54">
                  <c:v>16</c:v>
                </c:pt>
                <c:pt idx="55">
                  <c:v>16</c:v>
                </c:pt>
                <c:pt idx="56">
                  <c:v>24</c:v>
                </c:pt>
                <c:pt idx="57">
                  <c:v>32</c:v>
                </c:pt>
                <c:pt idx="58">
                  <c:v>126</c:v>
                </c:pt>
                <c:pt idx="59">
                  <c:v>62</c:v>
                </c:pt>
                <c:pt idx="60">
                  <c:v>72</c:v>
                </c:pt>
                <c:pt idx="61">
                  <c:v>104</c:v>
                </c:pt>
                <c:pt idx="62">
                  <c:v>30</c:v>
                </c:pt>
                <c:pt idx="63">
                  <c:v>4</c:v>
                </c:pt>
                <c:pt idx="64">
                  <c:v>27</c:v>
                </c:pt>
                <c:pt idx="65">
                  <c:v>15</c:v>
                </c:pt>
                <c:pt idx="66">
                  <c:v>20</c:v>
                </c:pt>
                <c:pt idx="67">
                  <c:v>12</c:v>
                </c:pt>
                <c:pt idx="68">
                  <c:v>8</c:v>
                </c:pt>
                <c:pt idx="69">
                  <c:v>32</c:v>
                </c:pt>
                <c:pt idx="70">
                  <c:v>257</c:v>
                </c:pt>
                <c:pt idx="71">
                  <c:v>13</c:v>
                </c:pt>
                <c:pt idx="72">
                  <c:v>22</c:v>
                </c:pt>
                <c:pt idx="73">
                  <c:v>45</c:v>
                </c:pt>
                <c:pt idx="74">
                  <c:v>66</c:v>
                </c:pt>
                <c:pt idx="75">
                  <c:v>47</c:v>
                </c:pt>
                <c:pt idx="76">
                  <c:v>48</c:v>
                </c:pt>
                <c:pt idx="77">
                  <c:v>81</c:v>
                </c:pt>
                <c:pt idx="78">
                  <c:v>83</c:v>
                </c:pt>
                <c:pt idx="79">
                  <c:v>85</c:v>
                </c:pt>
                <c:pt idx="80">
                  <c:v>238</c:v>
                </c:pt>
                <c:pt idx="81">
                  <c:v>46</c:v>
                </c:pt>
                <c:pt idx="82">
                  <c:v>55</c:v>
                </c:pt>
                <c:pt idx="83">
                  <c:v>273</c:v>
                </c:pt>
                <c:pt idx="84">
                  <c:v>284</c:v>
                </c:pt>
                <c:pt idx="85">
                  <c:v>307</c:v>
                </c:pt>
                <c:pt idx="86">
                  <c:v>377</c:v>
                </c:pt>
                <c:pt idx="87">
                  <c:v>14</c:v>
                </c:pt>
                <c:pt idx="88">
                  <c:v>53</c:v>
                </c:pt>
                <c:pt idx="89">
                  <c:v>51</c:v>
                </c:pt>
                <c:pt idx="90">
                  <c:v>57</c:v>
                </c:pt>
                <c:pt idx="91">
                  <c:v>55</c:v>
                </c:pt>
                <c:pt idx="92">
                  <c:v>46</c:v>
                </c:pt>
                <c:pt idx="93">
                  <c:v>72</c:v>
                </c:pt>
                <c:pt idx="94">
                  <c:v>209</c:v>
                </c:pt>
                <c:pt idx="95">
                  <c:v>35</c:v>
                </c:pt>
                <c:pt idx="96">
                  <c:v>107</c:v>
                </c:pt>
                <c:pt idx="97">
                  <c:v>112</c:v>
                </c:pt>
                <c:pt idx="98">
                  <c:v>112</c:v>
                </c:pt>
                <c:pt idx="99">
                  <c:v>121</c:v>
                </c:pt>
                <c:pt idx="100">
                  <c:v>13</c:v>
                </c:pt>
                <c:pt idx="101">
                  <c:v>67</c:v>
                </c:pt>
                <c:pt idx="102">
                  <c:v>101</c:v>
                </c:pt>
                <c:pt idx="103">
                  <c:v>118</c:v>
                </c:pt>
                <c:pt idx="104">
                  <c:v>28</c:v>
                </c:pt>
                <c:pt idx="105">
                  <c:v>30</c:v>
                </c:pt>
                <c:pt idx="106">
                  <c:v>46</c:v>
                </c:pt>
                <c:pt idx="107">
                  <c:v>17</c:v>
                </c:pt>
                <c:pt idx="108">
                  <c:v>22</c:v>
                </c:pt>
                <c:pt idx="109">
                  <c:v>16</c:v>
                </c:pt>
                <c:pt idx="110">
                  <c:v>29</c:v>
                </c:pt>
                <c:pt idx="111">
                  <c:v>153</c:v>
                </c:pt>
                <c:pt idx="112">
                  <c:v>3</c:v>
                </c:pt>
                <c:pt idx="113">
                  <c:v>20</c:v>
                </c:pt>
                <c:pt idx="114">
                  <c:v>85</c:v>
                </c:pt>
                <c:pt idx="115">
                  <c:v>61</c:v>
                </c:pt>
                <c:pt idx="116">
                  <c:v>69</c:v>
                </c:pt>
                <c:pt idx="117">
                  <c:v>106</c:v>
                </c:pt>
                <c:pt idx="118">
                  <c:v>4</c:v>
                </c:pt>
                <c:pt idx="119">
                  <c:v>187</c:v>
                </c:pt>
                <c:pt idx="120">
                  <c:v>178</c:v>
                </c:pt>
                <c:pt idx="121">
                  <c:v>99</c:v>
                </c:pt>
                <c:pt idx="122">
                  <c:v>163</c:v>
                </c:pt>
                <c:pt idx="123">
                  <c:v>193</c:v>
                </c:pt>
                <c:pt idx="124">
                  <c:v>269</c:v>
                </c:pt>
                <c:pt idx="125">
                  <c:v>21</c:v>
                </c:pt>
                <c:pt idx="126">
                  <c:v>181</c:v>
                </c:pt>
                <c:pt idx="127">
                  <c:v>27</c:v>
                </c:pt>
                <c:pt idx="128">
                  <c:v>22</c:v>
                </c:pt>
                <c:pt idx="129">
                  <c:v>146</c:v>
                </c:pt>
                <c:pt idx="130">
                  <c:v>46</c:v>
                </c:pt>
                <c:pt idx="131">
                  <c:v>194</c:v>
                </c:pt>
                <c:pt idx="132">
                  <c:v>9</c:v>
                </c:pt>
                <c:pt idx="133">
                  <c:v>55</c:v>
                </c:pt>
                <c:pt idx="134">
                  <c:v>55</c:v>
                </c:pt>
                <c:pt idx="135">
                  <c:v>37</c:v>
                </c:pt>
                <c:pt idx="136">
                  <c:v>29</c:v>
                </c:pt>
                <c:pt idx="137">
                  <c:v>43</c:v>
                </c:pt>
                <c:pt idx="138">
                  <c:v>106</c:v>
                </c:pt>
                <c:pt idx="139">
                  <c:v>503</c:v>
                </c:pt>
                <c:pt idx="140">
                  <c:v>5</c:v>
                </c:pt>
                <c:pt idx="141">
                  <c:v>161</c:v>
                </c:pt>
                <c:pt idx="142">
                  <c:v>32</c:v>
                </c:pt>
                <c:pt idx="143">
                  <c:v>507</c:v>
                </c:pt>
                <c:pt idx="144">
                  <c:v>47</c:v>
                </c:pt>
                <c:pt idx="145">
                  <c:v>67</c:v>
                </c:pt>
                <c:pt idx="146">
                  <c:v>88</c:v>
                </c:pt>
                <c:pt idx="147">
                  <c:v>88</c:v>
                </c:pt>
                <c:pt idx="148">
                  <c:v>6</c:v>
                </c:pt>
                <c:pt idx="149">
                  <c:v>39</c:v>
                </c:pt>
                <c:pt idx="150">
                  <c:v>218</c:v>
                </c:pt>
                <c:pt idx="151">
                  <c:v>23</c:v>
                </c:pt>
                <c:pt idx="152">
                  <c:v>90</c:v>
                </c:pt>
                <c:pt idx="153">
                  <c:v>16</c:v>
                </c:pt>
                <c:pt idx="154">
                  <c:v>70</c:v>
                </c:pt>
                <c:pt idx="155">
                  <c:v>64</c:v>
                </c:pt>
                <c:pt idx="156">
                  <c:v>76</c:v>
                </c:pt>
                <c:pt idx="157">
                  <c:v>84</c:v>
                </c:pt>
                <c:pt idx="158">
                  <c:v>68</c:v>
                </c:pt>
                <c:pt idx="159">
                  <c:v>52</c:v>
                </c:pt>
                <c:pt idx="160">
                  <c:v>118</c:v>
                </c:pt>
                <c:pt idx="161">
                  <c:v>104</c:v>
                </c:pt>
                <c:pt idx="162">
                  <c:v>111</c:v>
                </c:pt>
                <c:pt idx="163">
                  <c:v>234</c:v>
                </c:pt>
                <c:pt idx="164">
                  <c:v>11</c:v>
                </c:pt>
                <c:pt idx="165">
                  <c:v>291</c:v>
                </c:pt>
                <c:pt idx="166">
                  <c:v>24</c:v>
                </c:pt>
                <c:pt idx="167">
                  <c:v>71</c:v>
                </c:pt>
                <c:pt idx="168">
                  <c:v>4</c:v>
                </c:pt>
                <c:pt idx="169">
                  <c:v>5</c:v>
                </c:pt>
                <c:pt idx="170">
                  <c:v>8</c:v>
                </c:pt>
                <c:pt idx="171">
                  <c:v>3</c:v>
                </c:pt>
                <c:pt idx="172">
                  <c:v>2</c:v>
                </c:pt>
                <c:pt idx="173">
                  <c:v>48</c:v>
                </c:pt>
                <c:pt idx="174">
                  <c:v>47</c:v>
                </c:pt>
                <c:pt idx="175">
                  <c:v>61</c:v>
                </c:pt>
                <c:pt idx="176">
                  <c:v>15</c:v>
                </c:pt>
                <c:pt idx="177">
                  <c:v>58</c:v>
                </c:pt>
                <c:pt idx="178">
                  <c:v>239</c:v>
                </c:pt>
                <c:pt idx="179">
                  <c:v>19</c:v>
                </c:pt>
                <c:pt idx="180">
                  <c:v>22</c:v>
                </c:pt>
                <c:pt idx="181">
                  <c:v>18</c:v>
                </c:pt>
                <c:pt idx="182">
                  <c:v>57</c:v>
                </c:pt>
                <c:pt idx="183">
                  <c:v>16</c:v>
                </c:pt>
                <c:pt idx="184">
                  <c:v>16</c:v>
                </c:pt>
                <c:pt idx="185">
                  <c:v>84</c:v>
                </c:pt>
                <c:pt idx="186">
                  <c:v>25</c:v>
                </c:pt>
                <c:pt idx="187">
                  <c:v>9</c:v>
                </c:pt>
                <c:pt idx="188">
                  <c:v>110</c:v>
                </c:pt>
                <c:pt idx="189">
                  <c:v>128</c:v>
                </c:pt>
                <c:pt idx="190">
                  <c:v>17</c:v>
                </c:pt>
                <c:pt idx="191">
                  <c:v>264</c:v>
                </c:pt>
                <c:pt idx="192">
                  <c:v>37</c:v>
                </c:pt>
                <c:pt idx="193">
                  <c:v>4</c:v>
                </c:pt>
                <c:pt idx="194">
                  <c:v>296</c:v>
                </c:pt>
                <c:pt idx="195">
                  <c:v>20</c:v>
                </c:pt>
                <c:pt idx="196">
                  <c:v>66</c:v>
                </c:pt>
                <c:pt idx="197">
                  <c:v>87</c:v>
                </c:pt>
                <c:pt idx="198">
                  <c:v>44</c:v>
                </c:pt>
                <c:pt idx="199">
                  <c:v>25</c:v>
                </c:pt>
                <c:pt idx="200">
                  <c:v>8</c:v>
                </c:pt>
                <c:pt idx="201">
                  <c:v>378</c:v>
                </c:pt>
                <c:pt idx="202">
                  <c:v>32</c:v>
                </c:pt>
                <c:pt idx="203">
                  <c:v>31</c:v>
                </c:pt>
                <c:pt idx="204">
                  <c:v>59</c:v>
                </c:pt>
                <c:pt idx="205">
                  <c:v>30</c:v>
                </c:pt>
                <c:pt idx="206">
                  <c:v>33</c:v>
                </c:pt>
                <c:pt idx="207">
                  <c:v>40</c:v>
                </c:pt>
                <c:pt idx="208">
                  <c:v>24</c:v>
                </c:pt>
                <c:pt idx="209">
                  <c:v>108</c:v>
                </c:pt>
                <c:pt idx="210">
                  <c:v>119</c:v>
                </c:pt>
                <c:pt idx="211">
                  <c:v>164</c:v>
                </c:pt>
                <c:pt idx="212">
                  <c:v>14</c:v>
                </c:pt>
                <c:pt idx="213">
                  <c:v>22</c:v>
                </c:pt>
                <c:pt idx="214">
                  <c:v>29</c:v>
                </c:pt>
                <c:pt idx="215">
                  <c:v>28</c:v>
                </c:pt>
                <c:pt idx="216">
                  <c:v>186</c:v>
                </c:pt>
                <c:pt idx="217">
                  <c:v>184</c:v>
                </c:pt>
                <c:pt idx="218">
                  <c:v>108</c:v>
                </c:pt>
                <c:pt idx="219">
                  <c:v>5</c:v>
                </c:pt>
                <c:pt idx="220">
                  <c:v>5</c:v>
                </c:pt>
                <c:pt idx="221">
                  <c:v>69</c:v>
                </c:pt>
                <c:pt idx="222">
                  <c:v>16</c:v>
                </c:pt>
                <c:pt idx="223">
                  <c:v>80</c:v>
                </c:pt>
                <c:pt idx="224">
                  <c:v>148</c:v>
                </c:pt>
                <c:pt idx="225">
                  <c:v>20</c:v>
                </c:pt>
                <c:pt idx="226">
                  <c:v>90</c:v>
                </c:pt>
                <c:pt idx="227">
                  <c:v>11</c:v>
                </c:pt>
                <c:pt idx="228">
                  <c:v>41</c:v>
                </c:pt>
                <c:pt idx="229">
                  <c:v>41</c:v>
                </c:pt>
                <c:pt idx="230">
                  <c:v>61</c:v>
                </c:pt>
                <c:pt idx="231">
                  <c:v>55</c:v>
                </c:pt>
                <c:pt idx="232">
                  <c:v>42</c:v>
                </c:pt>
                <c:pt idx="233">
                  <c:v>42</c:v>
                </c:pt>
                <c:pt idx="234">
                  <c:v>38</c:v>
                </c:pt>
                <c:pt idx="235">
                  <c:v>38</c:v>
                </c:pt>
                <c:pt idx="236">
                  <c:v>38</c:v>
                </c:pt>
                <c:pt idx="237">
                  <c:v>40</c:v>
                </c:pt>
                <c:pt idx="238">
                  <c:v>30</c:v>
                </c:pt>
                <c:pt idx="239">
                  <c:v>33</c:v>
                </c:pt>
                <c:pt idx="240">
                  <c:v>33</c:v>
                </c:pt>
                <c:pt idx="241">
                  <c:v>33</c:v>
                </c:pt>
                <c:pt idx="242">
                  <c:v>36</c:v>
                </c:pt>
                <c:pt idx="243">
                  <c:v>32</c:v>
                </c:pt>
                <c:pt idx="244">
                  <c:v>98</c:v>
                </c:pt>
                <c:pt idx="245">
                  <c:v>55</c:v>
                </c:pt>
                <c:pt idx="246">
                  <c:v>64</c:v>
                </c:pt>
                <c:pt idx="247">
                  <c:v>101</c:v>
                </c:pt>
                <c:pt idx="248">
                  <c:v>101</c:v>
                </c:pt>
                <c:pt idx="249">
                  <c:v>65</c:v>
                </c:pt>
                <c:pt idx="250">
                  <c:v>65</c:v>
                </c:pt>
                <c:pt idx="251">
                  <c:v>37</c:v>
                </c:pt>
                <c:pt idx="252">
                  <c:v>45</c:v>
                </c:pt>
                <c:pt idx="253">
                  <c:v>108</c:v>
                </c:pt>
                <c:pt idx="254">
                  <c:v>51</c:v>
                </c:pt>
                <c:pt idx="255">
                  <c:v>71</c:v>
                </c:pt>
                <c:pt idx="256">
                  <c:v>104</c:v>
                </c:pt>
                <c:pt idx="257">
                  <c:v>36</c:v>
                </c:pt>
                <c:pt idx="258">
                  <c:v>97</c:v>
                </c:pt>
                <c:pt idx="259">
                  <c:v>15</c:v>
                </c:pt>
                <c:pt idx="260">
                  <c:v>4</c:v>
                </c:pt>
                <c:pt idx="261">
                  <c:v>4</c:v>
                </c:pt>
                <c:pt idx="262">
                  <c:v>4</c:v>
                </c:pt>
                <c:pt idx="263">
                  <c:v>4</c:v>
                </c:pt>
                <c:pt idx="264">
                  <c:v>5</c:v>
                </c:pt>
                <c:pt idx="265">
                  <c:v>5</c:v>
                </c:pt>
                <c:pt idx="266">
                  <c:v>7</c:v>
                </c:pt>
                <c:pt idx="267">
                  <c:v>19</c:v>
                </c:pt>
                <c:pt idx="268">
                  <c:v>87</c:v>
                </c:pt>
                <c:pt idx="269">
                  <c:v>105</c:v>
                </c:pt>
                <c:pt idx="270">
                  <c:v>47</c:v>
                </c:pt>
                <c:pt idx="271">
                  <c:v>53</c:v>
                </c:pt>
                <c:pt idx="272">
                  <c:v>4</c:v>
                </c:pt>
                <c:pt idx="273">
                  <c:v>9</c:v>
                </c:pt>
                <c:pt idx="274">
                  <c:v>102</c:v>
                </c:pt>
                <c:pt idx="275">
                  <c:v>64</c:v>
                </c:pt>
                <c:pt idx="276">
                  <c:v>90</c:v>
                </c:pt>
                <c:pt idx="277">
                  <c:v>80</c:v>
                </c:pt>
                <c:pt idx="278">
                  <c:v>58</c:v>
                </c:pt>
                <c:pt idx="279">
                  <c:v>81</c:v>
                </c:pt>
                <c:pt idx="280">
                  <c:v>83</c:v>
                </c:pt>
                <c:pt idx="281">
                  <c:v>104</c:v>
                </c:pt>
                <c:pt idx="282">
                  <c:v>119</c:v>
                </c:pt>
                <c:pt idx="283">
                  <c:v>71</c:v>
                </c:pt>
                <c:pt idx="284">
                  <c:v>138</c:v>
                </c:pt>
                <c:pt idx="285">
                  <c:v>239</c:v>
                </c:pt>
                <c:pt idx="286">
                  <c:v>115</c:v>
                </c:pt>
                <c:pt idx="287">
                  <c:v>123</c:v>
                </c:pt>
                <c:pt idx="288">
                  <c:v>55</c:v>
                </c:pt>
                <c:pt idx="289">
                  <c:v>31</c:v>
                </c:pt>
                <c:pt idx="290">
                  <c:v>34</c:v>
                </c:pt>
                <c:pt idx="291">
                  <c:v>33</c:v>
                </c:pt>
                <c:pt idx="292">
                  <c:v>26</c:v>
                </c:pt>
                <c:pt idx="293">
                  <c:v>272</c:v>
                </c:pt>
                <c:pt idx="294">
                  <c:v>254</c:v>
                </c:pt>
                <c:pt idx="295">
                  <c:v>110</c:v>
                </c:pt>
                <c:pt idx="296">
                  <c:v>5</c:v>
                </c:pt>
                <c:pt idx="297">
                  <c:v>252</c:v>
                </c:pt>
                <c:pt idx="298">
                  <c:v>45</c:v>
                </c:pt>
                <c:pt idx="299">
                  <c:v>358</c:v>
                </c:pt>
                <c:pt idx="300">
                  <c:v>460</c:v>
                </c:pt>
                <c:pt idx="301">
                  <c:v>17</c:v>
                </c:pt>
                <c:pt idx="302">
                  <c:v>26</c:v>
                </c:pt>
                <c:pt idx="303">
                  <c:v>32</c:v>
                </c:pt>
                <c:pt idx="304">
                  <c:v>59</c:v>
                </c:pt>
                <c:pt idx="305">
                  <c:v>65</c:v>
                </c:pt>
                <c:pt idx="306">
                  <c:v>42</c:v>
                </c:pt>
                <c:pt idx="307">
                  <c:v>45</c:v>
                </c:pt>
                <c:pt idx="308">
                  <c:v>56</c:v>
                </c:pt>
                <c:pt idx="309">
                  <c:v>52</c:v>
                </c:pt>
                <c:pt idx="310">
                  <c:v>64</c:v>
                </c:pt>
                <c:pt idx="311">
                  <c:v>60</c:v>
                </c:pt>
                <c:pt idx="312">
                  <c:v>2</c:v>
                </c:pt>
                <c:pt idx="313">
                  <c:v>22</c:v>
                </c:pt>
                <c:pt idx="314">
                  <c:v>22</c:v>
                </c:pt>
                <c:pt idx="315">
                  <c:v>30</c:v>
                </c:pt>
                <c:pt idx="316">
                  <c:v>36</c:v>
                </c:pt>
                <c:pt idx="317">
                  <c:v>35</c:v>
                </c:pt>
                <c:pt idx="318">
                  <c:v>35</c:v>
                </c:pt>
                <c:pt idx="319">
                  <c:v>40</c:v>
                </c:pt>
                <c:pt idx="320">
                  <c:v>47</c:v>
                </c:pt>
                <c:pt idx="321">
                  <c:v>69</c:v>
                </c:pt>
                <c:pt idx="322">
                  <c:v>5</c:v>
                </c:pt>
                <c:pt idx="323">
                  <c:v>10</c:v>
                </c:pt>
                <c:pt idx="324">
                  <c:v>4</c:v>
                </c:pt>
                <c:pt idx="325">
                  <c:v>24</c:v>
                </c:pt>
                <c:pt idx="326">
                  <c:v>52</c:v>
                </c:pt>
                <c:pt idx="327">
                  <c:v>73</c:v>
                </c:pt>
                <c:pt idx="328">
                  <c:v>25</c:v>
                </c:pt>
                <c:pt idx="329">
                  <c:v>25</c:v>
                </c:pt>
                <c:pt idx="330">
                  <c:v>81</c:v>
                </c:pt>
                <c:pt idx="331">
                  <c:v>43</c:v>
                </c:pt>
                <c:pt idx="332">
                  <c:v>71</c:v>
                </c:pt>
                <c:pt idx="333">
                  <c:v>71</c:v>
                </c:pt>
                <c:pt idx="334">
                  <c:v>66</c:v>
                </c:pt>
                <c:pt idx="335">
                  <c:v>58</c:v>
                </c:pt>
                <c:pt idx="336">
                  <c:v>74</c:v>
                </c:pt>
                <c:pt idx="337">
                  <c:v>65</c:v>
                </c:pt>
                <c:pt idx="338">
                  <c:v>75</c:v>
                </c:pt>
                <c:pt idx="339">
                  <c:v>76</c:v>
                </c:pt>
                <c:pt idx="340">
                  <c:v>92</c:v>
                </c:pt>
                <c:pt idx="341">
                  <c:v>36</c:v>
                </c:pt>
                <c:pt idx="342">
                  <c:v>15</c:v>
                </c:pt>
                <c:pt idx="343">
                  <c:v>20</c:v>
                </c:pt>
                <c:pt idx="344">
                  <c:v>19</c:v>
                </c:pt>
                <c:pt idx="345">
                  <c:v>19</c:v>
                </c:pt>
                <c:pt idx="346">
                  <c:v>59</c:v>
                </c:pt>
                <c:pt idx="347">
                  <c:v>27</c:v>
                </c:pt>
                <c:pt idx="348">
                  <c:v>16</c:v>
                </c:pt>
                <c:pt idx="349">
                  <c:v>94</c:v>
                </c:pt>
                <c:pt idx="350">
                  <c:v>89</c:v>
                </c:pt>
                <c:pt idx="351">
                  <c:v>76</c:v>
                </c:pt>
                <c:pt idx="352">
                  <c:v>113</c:v>
                </c:pt>
                <c:pt idx="353">
                  <c:v>172</c:v>
                </c:pt>
                <c:pt idx="354">
                  <c:v>268</c:v>
                </c:pt>
                <c:pt idx="355">
                  <c:v>41</c:v>
                </c:pt>
                <c:pt idx="356">
                  <c:v>328</c:v>
                </c:pt>
                <c:pt idx="357">
                  <c:v>59</c:v>
                </c:pt>
                <c:pt idx="358">
                  <c:v>29</c:v>
                </c:pt>
                <c:pt idx="359">
                  <c:v>46</c:v>
                </c:pt>
                <c:pt idx="360">
                  <c:v>101</c:v>
                </c:pt>
                <c:pt idx="361">
                  <c:v>24</c:v>
                </c:pt>
                <c:pt idx="362">
                  <c:v>27</c:v>
                </c:pt>
                <c:pt idx="363">
                  <c:v>33</c:v>
                </c:pt>
                <c:pt idx="364">
                  <c:v>27</c:v>
                </c:pt>
                <c:pt idx="365">
                  <c:v>58</c:v>
                </c:pt>
                <c:pt idx="366">
                  <c:v>59</c:v>
                </c:pt>
                <c:pt idx="367">
                  <c:v>99</c:v>
                </c:pt>
                <c:pt idx="368">
                  <c:v>195</c:v>
                </c:pt>
                <c:pt idx="369">
                  <c:v>176</c:v>
                </c:pt>
                <c:pt idx="370">
                  <c:v>171</c:v>
                </c:pt>
                <c:pt idx="371">
                  <c:v>173</c:v>
                </c:pt>
                <c:pt idx="372">
                  <c:v>4</c:v>
                </c:pt>
                <c:pt idx="373">
                  <c:v>158</c:v>
                </c:pt>
                <c:pt idx="374">
                  <c:v>182</c:v>
                </c:pt>
                <c:pt idx="375">
                  <c:v>47</c:v>
                </c:pt>
                <c:pt idx="376">
                  <c:v>51</c:v>
                </c:pt>
                <c:pt idx="377">
                  <c:v>86</c:v>
                </c:pt>
                <c:pt idx="378">
                  <c:v>4</c:v>
                </c:pt>
                <c:pt idx="379">
                  <c:v>117</c:v>
                </c:pt>
                <c:pt idx="380">
                  <c:v>194</c:v>
                </c:pt>
                <c:pt idx="381">
                  <c:v>42</c:v>
                </c:pt>
                <c:pt idx="382">
                  <c:v>32</c:v>
                </c:pt>
                <c:pt idx="383">
                  <c:v>149</c:v>
                </c:pt>
                <c:pt idx="384">
                  <c:v>249</c:v>
                </c:pt>
                <c:pt idx="385">
                  <c:v>53</c:v>
                </c:pt>
                <c:pt idx="386">
                  <c:v>49</c:v>
                </c:pt>
                <c:pt idx="387">
                  <c:v>49</c:v>
                </c:pt>
                <c:pt idx="388">
                  <c:v>108</c:v>
                </c:pt>
                <c:pt idx="389">
                  <c:v>30</c:v>
                </c:pt>
                <c:pt idx="390">
                  <c:v>105</c:v>
                </c:pt>
                <c:pt idx="391">
                  <c:v>63</c:v>
                </c:pt>
                <c:pt idx="392">
                  <c:v>32</c:v>
                </c:pt>
                <c:pt idx="393">
                  <c:v>65</c:v>
                </c:pt>
                <c:pt idx="394">
                  <c:v>78</c:v>
                </c:pt>
                <c:pt idx="395">
                  <c:v>182</c:v>
                </c:pt>
                <c:pt idx="396">
                  <c:v>119</c:v>
                </c:pt>
                <c:pt idx="397">
                  <c:v>179</c:v>
                </c:pt>
                <c:pt idx="398">
                  <c:v>73</c:v>
                </c:pt>
                <c:pt idx="399">
                  <c:v>82</c:v>
                </c:pt>
                <c:pt idx="400">
                  <c:v>83</c:v>
                </c:pt>
                <c:pt idx="401">
                  <c:v>117</c:v>
                </c:pt>
                <c:pt idx="402">
                  <c:v>78</c:v>
                </c:pt>
                <c:pt idx="403">
                  <c:v>189</c:v>
                </c:pt>
                <c:pt idx="404">
                  <c:v>7</c:v>
                </c:pt>
                <c:pt idx="405">
                  <c:v>5</c:v>
                </c:pt>
                <c:pt idx="406">
                  <c:v>32</c:v>
                </c:pt>
                <c:pt idx="407">
                  <c:v>38</c:v>
                </c:pt>
                <c:pt idx="408">
                  <c:v>10</c:v>
                </c:pt>
                <c:pt idx="409">
                  <c:v>49</c:v>
                </c:pt>
                <c:pt idx="410">
                  <c:v>98</c:v>
                </c:pt>
                <c:pt idx="411">
                  <c:v>18</c:v>
                </c:pt>
                <c:pt idx="412">
                  <c:v>120</c:v>
                </c:pt>
                <c:pt idx="413">
                  <c:v>25</c:v>
                </c:pt>
                <c:pt idx="414">
                  <c:v>106</c:v>
                </c:pt>
                <c:pt idx="415">
                  <c:v>11</c:v>
                </c:pt>
                <c:pt idx="416">
                  <c:v>11</c:v>
                </c:pt>
                <c:pt idx="417">
                  <c:v>27</c:v>
                </c:pt>
                <c:pt idx="418">
                  <c:v>4</c:v>
                </c:pt>
                <c:pt idx="419">
                  <c:v>4</c:v>
                </c:pt>
                <c:pt idx="420">
                  <c:v>23</c:v>
                </c:pt>
                <c:pt idx="421">
                  <c:v>13</c:v>
                </c:pt>
                <c:pt idx="422">
                  <c:v>100</c:v>
                </c:pt>
                <c:pt idx="423">
                  <c:v>109</c:v>
                </c:pt>
                <c:pt idx="424">
                  <c:v>113</c:v>
                </c:pt>
                <c:pt idx="425">
                  <c:v>5</c:v>
                </c:pt>
                <c:pt idx="426">
                  <c:v>21</c:v>
                </c:pt>
                <c:pt idx="427">
                  <c:v>39</c:v>
                </c:pt>
                <c:pt idx="428">
                  <c:v>116</c:v>
                </c:pt>
                <c:pt idx="429">
                  <c:v>122</c:v>
                </c:pt>
                <c:pt idx="430">
                  <c:v>31</c:v>
                </c:pt>
                <c:pt idx="431">
                  <c:v>4</c:v>
                </c:pt>
                <c:pt idx="432">
                  <c:v>28</c:v>
                </c:pt>
                <c:pt idx="433">
                  <c:v>19</c:v>
                </c:pt>
                <c:pt idx="434">
                  <c:v>150</c:v>
                </c:pt>
                <c:pt idx="435">
                  <c:v>5</c:v>
                </c:pt>
                <c:pt idx="436">
                  <c:v>73</c:v>
                </c:pt>
                <c:pt idx="437">
                  <c:v>135</c:v>
                </c:pt>
                <c:pt idx="438">
                  <c:v>84</c:v>
                </c:pt>
                <c:pt idx="439">
                  <c:v>61</c:v>
                </c:pt>
                <c:pt idx="440">
                  <c:v>23</c:v>
                </c:pt>
                <c:pt idx="441">
                  <c:v>10</c:v>
                </c:pt>
                <c:pt idx="442">
                  <c:v>74</c:v>
                </c:pt>
                <c:pt idx="443">
                  <c:v>105</c:v>
                </c:pt>
                <c:pt idx="444">
                  <c:v>35</c:v>
                </c:pt>
                <c:pt idx="445">
                  <c:v>100</c:v>
                </c:pt>
                <c:pt idx="446">
                  <c:v>287</c:v>
                </c:pt>
                <c:pt idx="447">
                  <c:v>287</c:v>
                </c:pt>
                <c:pt idx="448">
                  <c:v>4</c:v>
                </c:pt>
                <c:pt idx="449">
                  <c:v>4</c:v>
                </c:pt>
                <c:pt idx="450">
                  <c:v>4</c:v>
                </c:pt>
                <c:pt idx="451">
                  <c:v>184</c:v>
                </c:pt>
                <c:pt idx="452">
                  <c:v>307</c:v>
                </c:pt>
                <c:pt idx="453">
                  <c:v>67</c:v>
                </c:pt>
                <c:pt idx="454">
                  <c:v>98</c:v>
                </c:pt>
                <c:pt idx="455">
                  <c:v>93</c:v>
                </c:pt>
                <c:pt idx="456">
                  <c:v>44</c:v>
                </c:pt>
                <c:pt idx="457">
                  <c:v>63</c:v>
                </c:pt>
                <c:pt idx="458">
                  <c:v>14</c:v>
                </c:pt>
                <c:pt idx="459">
                  <c:v>21</c:v>
                </c:pt>
                <c:pt idx="460">
                  <c:v>22</c:v>
                </c:pt>
                <c:pt idx="461">
                  <c:v>159</c:v>
                </c:pt>
                <c:pt idx="462">
                  <c:v>42</c:v>
                </c:pt>
                <c:pt idx="463">
                  <c:v>160</c:v>
                </c:pt>
                <c:pt idx="464">
                  <c:v>92</c:v>
                </c:pt>
                <c:pt idx="465">
                  <c:v>347</c:v>
                </c:pt>
                <c:pt idx="466">
                  <c:v>27</c:v>
                </c:pt>
                <c:pt idx="467">
                  <c:v>41</c:v>
                </c:pt>
                <c:pt idx="468">
                  <c:v>40</c:v>
                </c:pt>
                <c:pt idx="469">
                  <c:v>67</c:v>
                </c:pt>
                <c:pt idx="470">
                  <c:v>75</c:v>
                </c:pt>
                <c:pt idx="471">
                  <c:v>6</c:v>
                </c:pt>
                <c:pt idx="472">
                  <c:v>95</c:v>
                </c:pt>
                <c:pt idx="473">
                  <c:v>110</c:v>
                </c:pt>
                <c:pt idx="474">
                  <c:v>160</c:v>
                </c:pt>
                <c:pt idx="475">
                  <c:v>34</c:v>
                </c:pt>
                <c:pt idx="476">
                  <c:v>13</c:v>
                </c:pt>
                <c:pt idx="477">
                  <c:v>16</c:v>
                </c:pt>
                <c:pt idx="478">
                  <c:v>2</c:v>
                </c:pt>
                <c:pt idx="479">
                  <c:v>48</c:v>
                </c:pt>
                <c:pt idx="480">
                  <c:v>53</c:v>
                </c:pt>
                <c:pt idx="481">
                  <c:v>63</c:v>
                </c:pt>
                <c:pt idx="482">
                  <c:v>56</c:v>
                </c:pt>
                <c:pt idx="483">
                  <c:v>19</c:v>
                </c:pt>
                <c:pt idx="484">
                  <c:v>44</c:v>
                </c:pt>
                <c:pt idx="485">
                  <c:v>304</c:v>
                </c:pt>
                <c:pt idx="486">
                  <c:v>224</c:v>
                </c:pt>
                <c:pt idx="487">
                  <c:v>292</c:v>
                </c:pt>
                <c:pt idx="488">
                  <c:v>11</c:v>
                </c:pt>
                <c:pt idx="489">
                  <c:v>40</c:v>
                </c:pt>
                <c:pt idx="490">
                  <c:v>21</c:v>
                </c:pt>
                <c:pt idx="491">
                  <c:v>2</c:v>
                </c:pt>
                <c:pt idx="492">
                  <c:v>129</c:v>
                </c:pt>
                <c:pt idx="493">
                  <c:v>151</c:v>
                </c:pt>
                <c:pt idx="494">
                  <c:v>151</c:v>
                </c:pt>
                <c:pt idx="495">
                  <c:v>151</c:v>
                </c:pt>
                <c:pt idx="496">
                  <c:v>47</c:v>
                </c:pt>
                <c:pt idx="497">
                  <c:v>22</c:v>
                </c:pt>
                <c:pt idx="498">
                  <c:v>87</c:v>
                </c:pt>
                <c:pt idx="499">
                  <c:v>75</c:v>
                </c:pt>
                <c:pt idx="500">
                  <c:v>5</c:v>
                </c:pt>
                <c:pt idx="501">
                  <c:v>5</c:v>
                </c:pt>
                <c:pt idx="502">
                  <c:v>66</c:v>
                </c:pt>
                <c:pt idx="503">
                  <c:v>68</c:v>
                </c:pt>
                <c:pt idx="504">
                  <c:v>17</c:v>
                </c:pt>
                <c:pt idx="505">
                  <c:v>156</c:v>
                </c:pt>
                <c:pt idx="506">
                  <c:v>38</c:v>
                </c:pt>
                <c:pt idx="507">
                  <c:v>153</c:v>
                </c:pt>
                <c:pt idx="508">
                  <c:v>263</c:v>
                </c:pt>
                <c:pt idx="509">
                  <c:v>4</c:v>
                </c:pt>
                <c:pt idx="510">
                  <c:v>4</c:v>
                </c:pt>
                <c:pt idx="511">
                  <c:v>4</c:v>
                </c:pt>
                <c:pt idx="512">
                  <c:v>7</c:v>
                </c:pt>
                <c:pt idx="513">
                  <c:v>41</c:v>
                </c:pt>
                <c:pt idx="514">
                  <c:v>61</c:v>
                </c:pt>
                <c:pt idx="515">
                  <c:v>237</c:v>
                </c:pt>
                <c:pt idx="516">
                  <c:v>127</c:v>
                </c:pt>
                <c:pt idx="517">
                  <c:v>101</c:v>
                </c:pt>
                <c:pt idx="518">
                  <c:v>2</c:v>
                </c:pt>
                <c:pt idx="519">
                  <c:v>63</c:v>
                </c:pt>
                <c:pt idx="520">
                  <c:v>191</c:v>
                </c:pt>
                <c:pt idx="521">
                  <c:v>18</c:v>
                </c:pt>
                <c:pt idx="522">
                  <c:v>146</c:v>
                </c:pt>
                <c:pt idx="523">
                  <c:v>67</c:v>
                </c:pt>
                <c:pt idx="524">
                  <c:v>228</c:v>
                </c:pt>
                <c:pt idx="525">
                  <c:v>157</c:v>
                </c:pt>
                <c:pt idx="526">
                  <c:v>4</c:v>
                </c:pt>
                <c:pt idx="527">
                  <c:v>4</c:v>
                </c:pt>
                <c:pt idx="528">
                  <c:v>4</c:v>
                </c:pt>
                <c:pt idx="529">
                  <c:v>220</c:v>
                </c:pt>
                <c:pt idx="530">
                  <c:v>61</c:v>
                </c:pt>
                <c:pt idx="531">
                  <c:v>5</c:v>
                </c:pt>
                <c:pt idx="532">
                  <c:v>33</c:v>
                </c:pt>
                <c:pt idx="533">
                  <c:v>266</c:v>
                </c:pt>
                <c:pt idx="534">
                  <c:v>377</c:v>
                </c:pt>
                <c:pt idx="535">
                  <c:v>42</c:v>
                </c:pt>
                <c:pt idx="536">
                  <c:v>356</c:v>
                </c:pt>
                <c:pt idx="537">
                  <c:v>12</c:v>
                </c:pt>
                <c:pt idx="538">
                  <c:v>10</c:v>
                </c:pt>
                <c:pt idx="539">
                  <c:v>400</c:v>
                </c:pt>
                <c:pt idx="540">
                  <c:v>66</c:v>
                </c:pt>
                <c:pt idx="541">
                  <c:v>13</c:v>
                </c:pt>
                <c:pt idx="542">
                  <c:v>11</c:v>
                </c:pt>
                <c:pt idx="543">
                  <c:v>30</c:v>
                </c:pt>
                <c:pt idx="544">
                  <c:v>6</c:v>
                </c:pt>
                <c:pt idx="545">
                  <c:v>15</c:v>
                </c:pt>
                <c:pt idx="546">
                  <c:v>79</c:v>
                </c:pt>
                <c:pt idx="547">
                  <c:v>177</c:v>
                </c:pt>
                <c:pt idx="548">
                  <c:v>179</c:v>
                </c:pt>
                <c:pt idx="549">
                  <c:v>230</c:v>
                </c:pt>
                <c:pt idx="550">
                  <c:v>420</c:v>
                </c:pt>
                <c:pt idx="551">
                  <c:v>17</c:v>
                </c:pt>
                <c:pt idx="552">
                  <c:v>76</c:v>
                </c:pt>
                <c:pt idx="553">
                  <c:v>34</c:v>
                </c:pt>
                <c:pt idx="554">
                  <c:v>4</c:v>
                </c:pt>
                <c:pt idx="555">
                  <c:v>4</c:v>
                </c:pt>
                <c:pt idx="556">
                  <c:v>4</c:v>
                </c:pt>
                <c:pt idx="557">
                  <c:v>4</c:v>
                </c:pt>
                <c:pt idx="558">
                  <c:v>4</c:v>
                </c:pt>
                <c:pt idx="559">
                  <c:v>4</c:v>
                </c:pt>
                <c:pt idx="560">
                  <c:v>4</c:v>
                </c:pt>
                <c:pt idx="561">
                  <c:v>524</c:v>
                </c:pt>
                <c:pt idx="562">
                  <c:v>72</c:v>
                </c:pt>
                <c:pt idx="563">
                  <c:v>56</c:v>
                </c:pt>
                <c:pt idx="564">
                  <c:v>64</c:v>
                </c:pt>
                <c:pt idx="565">
                  <c:v>20</c:v>
                </c:pt>
                <c:pt idx="566">
                  <c:v>21</c:v>
                </c:pt>
                <c:pt idx="567">
                  <c:v>10</c:v>
                </c:pt>
                <c:pt idx="568">
                  <c:v>24</c:v>
                </c:pt>
                <c:pt idx="569">
                  <c:v>543</c:v>
                </c:pt>
                <c:pt idx="570">
                  <c:v>11</c:v>
                </c:pt>
                <c:pt idx="571">
                  <c:v>39</c:v>
                </c:pt>
                <c:pt idx="572">
                  <c:v>91</c:v>
                </c:pt>
                <c:pt idx="573">
                  <c:v>40</c:v>
                </c:pt>
                <c:pt idx="574">
                  <c:v>134</c:v>
                </c:pt>
                <c:pt idx="575">
                  <c:v>14</c:v>
                </c:pt>
                <c:pt idx="576">
                  <c:v>59</c:v>
                </c:pt>
                <c:pt idx="577">
                  <c:v>179</c:v>
                </c:pt>
                <c:pt idx="578">
                  <c:v>196</c:v>
                </c:pt>
                <c:pt idx="579">
                  <c:v>195</c:v>
                </c:pt>
                <c:pt idx="580">
                  <c:v>185</c:v>
                </c:pt>
                <c:pt idx="581">
                  <c:v>51</c:v>
                </c:pt>
                <c:pt idx="582">
                  <c:v>106</c:v>
                </c:pt>
                <c:pt idx="583">
                  <c:v>46</c:v>
                </c:pt>
                <c:pt idx="584">
                  <c:v>9</c:v>
                </c:pt>
                <c:pt idx="585">
                  <c:v>55</c:v>
                </c:pt>
                <c:pt idx="586">
                  <c:v>41</c:v>
                </c:pt>
                <c:pt idx="587">
                  <c:v>64</c:v>
                </c:pt>
                <c:pt idx="588">
                  <c:v>64</c:v>
                </c:pt>
                <c:pt idx="589">
                  <c:v>7</c:v>
                </c:pt>
                <c:pt idx="590">
                  <c:v>61</c:v>
                </c:pt>
                <c:pt idx="591">
                  <c:v>103</c:v>
                </c:pt>
                <c:pt idx="592">
                  <c:v>6</c:v>
                </c:pt>
                <c:pt idx="593">
                  <c:v>109</c:v>
                </c:pt>
                <c:pt idx="594">
                  <c:v>171</c:v>
                </c:pt>
                <c:pt idx="595">
                  <c:v>236</c:v>
                </c:pt>
                <c:pt idx="596">
                  <c:v>319</c:v>
                </c:pt>
                <c:pt idx="597">
                  <c:v>71</c:v>
                </c:pt>
                <c:pt idx="598">
                  <c:v>82</c:v>
                </c:pt>
                <c:pt idx="599">
                  <c:v>106</c:v>
                </c:pt>
                <c:pt idx="600">
                  <c:v>63</c:v>
                </c:pt>
                <c:pt idx="601">
                  <c:v>136</c:v>
                </c:pt>
                <c:pt idx="602">
                  <c:v>174</c:v>
                </c:pt>
                <c:pt idx="603">
                  <c:v>192</c:v>
                </c:pt>
                <c:pt idx="604">
                  <c:v>93</c:v>
                </c:pt>
                <c:pt idx="605">
                  <c:v>108</c:v>
                </c:pt>
                <c:pt idx="606">
                  <c:v>274</c:v>
                </c:pt>
                <c:pt idx="607">
                  <c:v>9</c:v>
                </c:pt>
                <c:pt idx="608">
                  <c:v>25</c:v>
                </c:pt>
                <c:pt idx="609">
                  <c:v>10</c:v>
                </c:pt>
                <c:pt idx="610">
                  <c:v>89</c:v>
                </c:pt>
                <c:pt idx="611">
                  <c:v>56</c:v>
                </c:pt>
                <c:pt idx="612">
                  <c:v>40</c:v>
                </c:pt>
                <c:pt idx="613">
                  <c:v>101</c:v>
                </c:pt>
                <c:pt idx="614">
                  <c:v>262</c:v>
                </c:pt>
                <c:pt idx="615">
                  <c:v>567</c:v>
                </c:pt>
                <c:pt idx="616">
                  <c:v>5</c:v>
                </c:pt>
                <c:pt idx="617">
                  <c:v>7</c:v>
                </c:pt>
                <c:pt idx="618">
                  <c:v>79</c:v>
                </c:pt>
                <c:pt idx="619">
                  <c:v>38</c:v>
                </c:pt>
                <c:pt idx="620">
                  <c:v>38</c:v>
                </c:pt>
                <c:pt idx="621">
                  <c:v>3</c:v>
                </c:pt>
                <c:pt idx="622">
                  <c:v>10</c:v>
                </c:pt>
                <c:pt idx="623">
                  <c:v>56</c:v>
                </c:pt>
                <c:pt idx="624">
                  <c:v>9</c:v>
                </c:pt>
                <c:pt idx="625">
                  <c:v>13</c:v>
                </c:pt>
                <c:pt idx="626">
                  <c:v>31</c:v>
                </c:pt>
                <c:pt idx="627">
                  <c:v>124</c:v>
                </c:pt>
                <c:pt idx="628">
                  <c:v>2</c:v>
                </c:pt>
                <c:pt idx="629">
                  <c:v>73</c:v>
                </c:pt>
                <c:pt idx="630">
                  <c:v>73</c:v>
                </c:pt>
                <c:pt idx="631">
                  <c:v>144</c:v>
                </c:pt>
                <c:pt idx="632">
                  <c:v>119</c:v>
                </c:pt>
                <c:pt idx="633">
                  <c:v>23</c:v>
                </c:pt>
                <c:pt idx="634">
                  <c:v>201</c:v>
                </c:pt>
                <c:pt idx="635">
                  <c:v>65</c:v>
                </c:pt>
                <c:pt idx="636">
                  <c:v>99</c:v>
                </c:pt>
                <c:pt idx="637">
                  <c:v>203</c:v>
                </c:pt>
                <c:pt idx="638">
                  <c:v>230</c:v>
                </c:pt>
                <c:pt idx="639">
                  <c:v>295</c:v>
                </c:pt>
                <c:pt idx="640">
                  <c:v>261</c:v>
                </c:pt>
                <c:pt idx="641">
                  <c:v>46</c:v>
                </c:pt>
                <c:pt idx="642">
                  <c:v>21</c:v>
                </c:pt>
                <c:pt idx="643">
                  <c:v>101</c:v>
                </c:pt>
                <c:pt idx="644">
                  <c:v>282</c:v>
                </c:pt>
                <c:pt idx="645">
                  <c:v>232</c:v>
                </c:pt>
                <c:pt idx="646">
                  <c:v>315</c:v>
                </c:pt>
                <c:pt idx="647">
                  <c:v>9</c:v>
                </c:pt>
                <c:pt idx="648">
                  <c:v>9</c:v>
                </c:pt>
                <c:pt idx="649">
                  <c:v>28</c:v>
                </c:pt>
                <c:pt idx="650">
                  <c:v>20</c:v>
                </c:pt>
                <c:pt idx="651">
                  <c:v>86</c:v>
                </c:pt>
                <c:pt idx="652">
                  <c:v>169</c:v>
                </c:pt>
                <c:pt idx="653">
                  <c:v>169</c:v>
                </c:pt>
                <c:pt idx="654">
                  <c:v>171</c:v>
                </c:pt>
                <c:pt idx="655">
                  <c:v>123</c:v>
                </c:pt>
                <c:pt idx="656">
                  <c:v>4</c:v>
                </c:pt>
                <c:pt idx="657">
                  <c:v>4</c:v>
                </c:pt>
                <c:pt idx="658">
                  <c:v>244</c:v>
                </c:pt>
                <c:pt idx="659">
                  <c:v>384</c:v>
                </c:pt>
                <c:pt idx="660">
                  <c:v>635</c:v>
                </c:pt>
                <c:pt idx="661">
                  <c:v>525</c:v>
                </c:pt>
                <c:pt idx="662">
                  <c:v>129</c:v>
                </c:pt>
                <c:pt idx="663">
                  <c:v>152</c:v>
                </c:pt>
                <c:pt idx="664">
                  <c:v>624</c:v>
                </c:pt>
                <c:pt idx="665">
                  <c:v>38</c:v>
                </c:pt>
                <c:pt idx="666">
                  <c:v>38</c:v>
                </c:pt>
                <c:pt idx="667">
                  <c:v>3</c:v>
                </c:pt>
                <c:pt idx="668">
                  <c:v>2</c:v>
                </c:pt>
                <c:pt idx="669">
                  <c:v>2</c:v>
                </c:pt>
                <c:pt idx="670">
                  <c:v>6</c:v>
                </c:pt>
                <c:pt idx="671">
                  <c:v>6</c:v>
                </c:pt>
                <c:pt idx="672">
                  <c:v>6</c:v>
                </c:pt>
                <c:pt idx="673">
                  <c:v>34</c:v>
                </c:pt>
                <c:pt idx="674">
                  <c:v>33</c:v>
                </c:pt>
                <c:pt idx="675">
                  <c:v>19</c:v>
                </c:pt>
                <c:pt idx="676">
                  <c:v>26</c:v>
                </c:pt>
                <c:pt idx="677">
                  <c:v>15</c:v>
                </c:pt>
                <c:pt idx="678">
                  <c:v>22</c:v>
                </c:pt>
                <c:pt idx="679">
                  <c:v>40</c:v>
                </c:pt>
                <c:pt idx="680">
                  <c:v>116</c:v>
                </c:pt>
                <c:pt idx="681">
                  <c:v>64</c:v>
                </c:pt>
                <c:pt idx="682">
                  <c:v>78</c:v>
                </c:pt>
                <c:pt idx="683">
                  <c:v>61</c:v>
                </c:pt>
                <c:pt idx="684">
                  <c:v>108</c:v>
                </c:pt>
                <c:pt idx="685">
                  <c:v>11</c:v>
                </c:pt>
                <c:pt idx="686">
                  <c:v>9</c:v>
                </c:pt>
                <c:pt idx="687">
                  <c:v>9</c:v>
                </c:pt>
                <c:pt idx="688">
                  <c:v>2</c:v>
                </c:pt>
                <c:pt idx="689">
                  <c:v>36</c:v>
                </c:pt>
                <c:pt idx="690">
                  <c:v>42</c:v>
                </c:pt>
                <c:pt idx="691">
                  <c:v>66</c:v>
                </c:pt>
                <c:pt idx="692">
                  <c:v>4</c:v>
                </c:pt>
                <c:pt idx="693">
                  <c:v>4</c:v>
                </c:pt>
                <c:pt idx="694">
                  <c:v>32</c:v>
                </c:pt>
                <c:pt idx="695">
                  <c:v>17</c:v>
                </c:pt>
                <c:pt idx="696">
                  <c:v>27</c:v>
                </c:pt>
                <c:pt idx="697">
                  <c:v>13</c:v>
                </c:pt>
                <c:pt idx="698">
                  <c:v>23</c:v>
                </c:pt>
                <c:pt idx="699">
                  <c:v>23</c:v>
                </c:pt>
                <c:pt idx="700">
                  <c:v>23</c:v>
                </c:pt>
                <c:pt idx="701">
                  <c:v>54</c:v>
                </c:pt>
                <c:pt idx="702">
                  <c:v>19</c:v>
                </c:pt>
                <c:pt idx="703">
                  <c:v>76</c:v>
                </c:pt>
                <c:pt idx="704">
                  <c:v>71</c:v>
                </c:pt>
                <c:pt idx="705">
                  <c:v>260</c:v>
                </c:pt>
                <c:pt idx="706">
                  <c:v>55</c:v>
                </c:pt>
                <c:pt idx="707">
                  <c:v>8</c:v>
                </c:pt>
                <c:pt idx="708">
                  <c:v>13</c:v>
                </c:pt>
                <c:pt idx="709">
                  <c:v>26</c:v>
                </c:pt>
                <c:pt idx="710">
                  <c:v>71</c:v>
                </c:pt>
                <c:pt idx="711">
                  <c:v>40</c:v>
                </c:pt>
                <c:pt idx="712">
                  <c:v>11</c:v>
                </c:pt>
                <c:pt idx="713">
                  <c:v>11</c:v>
                </c:pt>
                <c:pt idx="714">
                  <c:v>11</c:v>
                </c:pt>
                <c:pt idx="715">
                  <c:v>39</c:v>
                </c:pt>
                <c:pt idx="716">
                  <c:v>31</c:v>
                </c:pt>
                <c:pt idx="717">
                  <c:v>31</c:v>
                </c:pt>
                <c:pt idx="718">
                  <c:v>31</c:v>
                </c:pt>
                <c:pt idx="719">
                  <c:v>15</c:v>
                </c:pt>
                <c:pt idx="720">
                  <c:v>33</c:v>
                </c:pt>
                <c:pt idx="721">
                  <c:v>42</c:v>
                </c:pt>
                <c:pt idx="722">
                  <c:v>66</c:v>
                </c:pt>
                <c:pt idx="723">
                  <c:v>30</c:v>
                </c:pt>
                <c:pt idx="724">
                  <c:v>113</c:v>
                </c:pt>
                <c:pt idx="725">
                  <c:v>41</c:v>
                </c:pt>
                <c:pt idx="726">
                  <c:v>5</c:v>
                </c:pt>
                <c:pt idx="727">
                  <c:v>53</c:v>
                </c:pt>
                <c:pt idx="728">
                  <c:v>128</c:v>
                </c:pt>
                <c:pt idx="729">
                  <c:v>17</c:v>
                </c:pt>
                <c:pt idx="730">
                  <c:v>53</c:v>
                </c:pt>
                <c:pt idx="731">
                  <c:v>53</c:v>
                </c:pt>
                <c:pt idx="732">
                  <c:v>7</c:v>
                </c:pt>
                <c:pt idx="733">
                  <c:v>22</c:v>
                </c:pt>
                <c:pt idx="734">
                  <c:v>5</c:v>
                </c:pt>
                <c:pt idx="735">
                  <c:v>44</c:v>
                </c:pt>
                <c:pt idx="736">
                  <c:v>44</c:v>
                </c:pt>
                <c:pt idx="737">
                  <c:v>44</c:v>
                </c:pt>
                <c:pt idx="738">
                  <c:v>34</c:v>
                </c:pt>
                <c:pt idx="739">
                  <c:v>40</c:v>
                </c:pt>
                <c:pt idx="740">
                  <c:v>38</c:v>
                </c:pt>
                <c:pt idx="741">
                  <c:v>38</c:v>
                </c:pt>
                <c:pt idx="742">
                  <c:v>47</c:v>
                </c:pt>
                <c:pt idx="743">
                  <c:v>39</c:v>
                </c:pt>
                <c:pt idx="744">
                  <c:v>126</c:v>
                </c:pt>
                <c:pt idx="745">
                  <c:v>270</c:v>
                </c:pt>
                <c:pt idx="746">
                  <c:v>104</c:v>
                </c:pt>
                <c:pt idx="747">
                  <c:v>224</c:v>
                </c:pt>
                <c:pt idx="748">
                  <c:v>4</c:v>
                </c:pt>
                <c:pt idx="749">
                  <c:v>76</c:v>
                </c:pt>
                <c:pt idx="750">
                  <c:v>206</c:v>
                </c:pt>
                <c:pt idx="751">
                  <c:v>14</c:v>
                </c:pt>
                <c:pt idx="752">
                  <c:v>40</c:v>
                </c:pt>
                <c:pt idx="753">
                  <c:v>38</c:v>
                </c:pt>
                <c:pt idx="754">
                  <c:v>38</c:v>
                </c:pt>
                <c:pt idx="755">
                  <c:v>83</c:v>
                </c:pt>
                <c:pt idx="756">
                  <c:v>133</c:v>
                </c:pt>
                <c:pt idx="757">
                  <c:v>27</c:v>
                </c:pt>
                <c:pt idx="758">
                  <c:v>7</c:v>
                </c:pt>
                <c:pt idx="759">
                  <c:v>12</c:v>
                </c:pt>
                <c:pt idx="760">
                  <c:v>5</c:v>
                </c:pt>
                <c:pt idx="761">
                  <c:v>30</c:v>
                </c:pt>
                <c:pt idx="762">
                  <c:v>11</c:v>
                </c:pt>
                <c:pt idx="763">
                  <c:v>2</c:v>
                </c:pt>
                <c:pt idx="764">
                  <c:v>48</c:v>
                </c:pt>
                <c:pt idx="765">
                  <c:v>84</c:v>
                </c:pt>
                <c:pt idx="766">
                  <c:v>4</c:v>
                </c:pt>
                <c:pt idx="767">
                  <c:v>188</c:v>
                </c:pt>
                <c:pt idx="768">
                  <c:v>207</c:v>
                </c:pt>
                <c:pt idx="769">
                  <c:v>94</c:v>
                </c:pt>
                <c:pt idx="770">
                  <c:v>52</c:v>
                </c:pt>
                <c:pt idx="771">
                  <c:v>49</c:v>
                </c:pt>
                <c:pt idx="772">
                  <c:v>18</c:v>
                </c:pt>
                <c:pt idx="773">
                  <c:v>18</c:v>
                </c:pt>
                <c:pt idx="774">
                  <c:v>143</c:v>
                </c:pt>
                <c:pt idx="775">
                  <c:v>40</c:v>
                </c:pt>
                <c:pt idx="776">
                  <c:v>26</c:v>
                </c:pt>
                <c:pt idx="777">
                  <c:v>7</c:v>
                </c:pt>
                <c:pt idx="778">
                  <c:v>9</c:v>
                </c:pt>
                <c:pt idx="779">
                  <c:v>16</c:v>
                </c:pt>
                <c:pt idx="780">
                  <c:v>14</c:v>
                </c:pt>
                <c:pt idx="781">
                  <c:v>14</c:v>
                </c:pt>
                <c:pt idx="782">
                  <c:v>19</c:v>
                </c:pt>
                <c:pt idx="783">
                  <c:v>26</c:v>
                </c:pt>
                <c:pt idx="784">
                  <c:v>24</c:v>
                </c:pt>
                <c:pt idx="785">
                  <c:v>194</c:v>
                </c:pt>
                <c:pt idx="786">
                  <c:v>50</c:v>
                </c:pt>
                <c:pt idx="787">
                  <c:v>5</c:v>
                </c:pt>
                <c:pt idx="788">
                  <c:v>10</c:v>
                </c:pt>
                <c:pt idx="789">
                  <c:v>90</c:v>
                </c:pt>
                <c:pt idx="790">
                  <c:v>83</c:v>
                </c:pt>
                <c:pt idx="791">
                  <c:v>121</c:v>
                </c:pt>
                <c:pt idx="792">
                  <c:v>96</c:v>
                </c:pt>
                <c:pt idx="793">
                  <c:v>39</c:v>
                </c:pt>
                <c:pt idx="794">
                  <c:v>9</c:v>
                </c:pt>
                <c:pt idx="795">
                  <c:v>195</c:v>
                </c:pt>
                <c:pt idx="796">
                  <c:v>6</c:v>
                </c:pt>
                <c:pt idx="797">
                  <c:v>4</c:v>
                </c:pt>
                <c:pt idx="798">
                  <c:v>129</c:v>
                </c:pt>
                <c:pt idx="799">
                  <c:v>139</c:v>
                </c:pt>
                <c:pt idx="800">
                  <c:v>36</c:v>
                </c:pt>
                <c:pt idx="801">
                  <c:v>155</c:v>
                </c:pt>
                <c:pt idx="802">
                  <c:v>251</c:v>
                </c:pt>
                <c:pt idx="803">
                  <c:v>38</c:v>
                </c:pt>
                <c:pt idx="804">
                  <c:v>42</c:v>
                </c:pt>
                <c:pt idx="805">
                  <c:v>42</c:v>
                </c:pt>
                <c:pt idx="806">
                  <c:v>46</c:v>
                </c:pt>
                <c:pt idx="807">
                  <c:v>84</c:v>
                </c:pt>
                <c:pt idx="808">
                  <c:v>139</c:v>
                </c:pt>
                <c:pt idx="809">
                  <c:v>206</c:v>
                </c:pt>
                <c:pt idx="810">
                  <c:v>4</c:v>
                </c:pt>
                <c:pt idx="811">
                  <c:v>281</c:v>
                </c:pt>
                <c:pt idx="812">
                  <c:v>27</c:v>
                </c:pt>
                <c:pt idx="813">
                  <c:v>7</c:v>
                </c:pt>
                <c:pt idx="814">
                  <c:v>10</c:v>
                </c:pt>
                <c:pt idx="815">
                  <c:v>14</c:v>
                </c:pt>
                <c:pt idx="816">
                  <c:v>3</c:v>
                </c:pt>
                <c:pt idx="817">
                  <c:v>20</c:v>
                </c:pt>
                <c:pt idx="818">
                  <c:v>2</c:v>
                </c:pt>
                <c:pt idx="819">
                  <c:v>27</c:v>
                </c:pt>
                <c:pt idx="820">
                  <c:v>122</c:v>
                </c:pt>
                <c:pt idx="821">
                  <c:v>84</c:v>
                </c:pt>
                <c:pt idx="822">
                  <c:v>173</c:v>
                </c:pt>
                <c:pt idx="823">
                  <c:v>141</c:v>
                </c:pt>
                <c:pt idx="824">
                  <c:v>155</c:v>
                </c:pt>
                <c:pt idx="825">
                  <c:v>91</c:v>
                </c:pt>
                <c:pt idx="826">
                  <c:v>336</c:v>
                </c:pt>
                <c:pt idx="827">
                  <c:v>354</c:v>
                </c:pt>
                <c:pt idx="828">
                  <c:v>303</c:v>
                </c:pt>
                <c:pt idx="829">
                  <c:v>5</c:v>
                </c:pt>
                <c:pt idx="830">
                  <c:v>25</c:v>
                </c:pt>
                <c:pt idx="831">
                  <c:v>415</c:v>
                </c:pt>
                <c:pt idx="832">
                  <c:v>24</c:v>
                </c:pt>
                <c:pt idx="833">
                  <c:v>4</c:v>
                </c:pt>
                <c:pt idx="834">
                  <c:v>4</c:v>
                </c:pt>
                <c:pt idx="835">
                  <c:v>4</c:v>
                </c:pt>
                <c:pt idx="836">
                  <c:v>15</c:v>
                </c:pt>
                <c:pt idx="837">
                  <c:v>15</c:v>
                </c:pt>
                <c:pt idx="838">
                  <c:v>15</c:v>
                </c:pt>
                <c:pt idx="839">
                  <c:v>15</c:v>
                </c:pt>
                <c:pt idx="840">
                  <c:v>5</c:v>
                </c:pt>
                <c:pt idx="841">
                  <c:v>16</c:v>
                </c:pt>
                <c:pt idx="842">
                  <c:v>16</c:v>
                </c:pt>
                <c:pt idx="843">
                  <c:v>2</c:v>
                </c:pt>
                <c:pt idx="844">
                  <c:v>2</c:v>
                </c:pt>
                <c:pt idx="845">
                  <c:v>8</c:v>
                </c:pt>
                <c:pt idx="846">
                  <c:v>11</c:v>
                </c:pt>
                <c:pt idx="847">
                  <c:v>50</c:v>
                </c:pt>
                <c:pt idx="848">
                  <c:v>65</c:v>
                </c:pt>
                <c:pt idx="849">
                  <c:v>29</c:v>
                </c:pt>
                <c:pt idx="850">
                  <c:v>42</c:v>
                </c:pt>
                <c:pt idx="851">
                  <c:v>74</c:v>
                </c:pt>
                <c:pt idx="852">
                  <c:v>78</c:v>
                </c:pt>
                <c:pt idx="853">
                  <c:v>55</c:v>
                </c:pt>
                <c:pt idx="854">
                  <c:v>126</c:v>
                </c:pt>
                <c:pt idx="855">
                  <c:v>97</c:v>
                </c:pt>
                <c:pt idx="856">
                  <c:v>103</c:v>
                </c:pt>
                <c:pt idx="857">
                  <c:v>13</c:v>
                </c:pt>
                <c:pt idx="858">
                  <c:v>110</c:v>
                </c:pt>
                <c:pt idx="859">
                  <c:v>128</c:v>
                </c:pt>
                <c:pt idx="860">
                  <c:v>4</c:v>
                </c:pt>
                <c:pt idx="861">
                  <c:v>160</c:v>
                </c:pt>
                <c:pt idx="862">
                  <c:v>30</c:v>
                </c:pt>
                <c:pt idx="863">
                  <c:v>20</c:v>
                </c:pt>
                <c:pt idx="864">
                  <c:v>59</c:v>
                </c:pt>
                <c:pt idx="865">
                  <c:v>84</c:v>
                </c:pt>
                <c:pt idx="866">
                  <c:v>79</c:v>
                </c:pt>
                <c:pt idx="867">
                  <c:v>79</c:v>
                </c:pt>
                <c:pt idx="868">
                  <c:v>23</c:v>
                </c:pt>
                <c:pt idx="869">
                  <c:v>35</c:v>
                </c:pt>
                <c:pt idx="870">
                  <c:v>25</c:v>
                </c:pt>
                <c:pt idx="871">
                  <c:v>43</c:v>
                </c:pt>
                <c:pt idx="872">
                  <c:v>12</c:v>
                </c:pt>
                <c:pt idx="873">
                  <c:v>2</c:v>
                </c:pt>
                <c:pt idx="874">
                  <c:v>2</c:v>
                </c:pt>
                <c:pt idx="875">
                  <c:v>2</c:v>
                </c:pt>
                <c:pt idx="876">
                  <c:v>218</c:v>
                </c:pt>
                <c:pt idx="877">
                  <c:v>9</c:v>
                </c:pt>
                <c:pt idx="878">
                  <c:v>41</c:v>
                </c:pt>
                <c:pt idx="879">
                  <c:v>118</c:v>
                </c:pt>
                <c:pt idx="880">
                  <c:v>133</c:v>
                </c:pt>
                <c:pt idx="881">
                  <c:v>130</c:v>
                </c:pt>
                <c:pt idx="882">
                  <c:v>70</c:v>
                </c:pt>
                <c:pt idx="883">
                  <c:v>4</c:v>
                </c:pt>
                <c:pt idx="884">
                  <c:v>61</c:v>
                </c:pt>
                <c:pt idx="885">
                  <c:v>147</c:v>
                </c:pt>
                <c:pt idx="886">
                  <c:v>175</c:v>
                </c:pt>
                <c:pt idx="887">
                  <c:v>241</c:v>
                </c:pt>
                <c:pt idx="888">
                  <c:v>82</c:v>
                </c:pt>
                <c:pt idx="889">
                  <c:v>16</c:v>
                </c:pt>
                <c:pt idx="890">
                  <c:v>28</c:v>
                </c:pt>
                <c:pt idx="891">
                  <c:v>255</c:v>
                </c:pt>
                <c:pt idx="892">
                  <c:v>288</c:v>
                </c:pt>
                <c:pt idx="893">
                  <c:v>305</c:v>
                </c:pt>
                <c:pt idx="894">
                  <c:v>68</c:v>
                </c:pt>
                <c:pt idx="895">
                  <c:v>78</c:v>
                </c:pt>
                <c:pt idx="896">
                  <c:v>5</c:v>
                </c:pt>
                <c:pt idx="897">
                  <c:v>322</c:v>
                </c:pt>
                <c:pt idx="898">
                  <c:v>25</c:v>
                </c:pt>
                <c:pt idx="899">
                  <c:v>17</c:v>
                </c:pt>
                <c:pt idx="900">
                  <c:v>38</c:v>
                </c:pt>
                <c:pt idx="901">
                  <c:v>48</c:v>
                </c:pt>
                <c:pt idx="902">
                  <c:v>163</c:v>
                </c:pt>
                <c:pt idx="903">
                  <c:v>165</c:v>
                </c:pt>
                <c:pt idx="904">
                  <c:v>101</c:v>
                </c:pt>
                <c:pt idx="905">
                  <c:v>87</c:v>
                </c:pt>
                <c:pt idx="906">
                  <c:v>106</c:v>
                </c:pt>
                <c:pt idx="907">
                  <c:v>51</c:v>
                </c:pt>
                <c:pt idx="908">
                  <c:v>164</c:v>
                </c:pt>
                <c:pt idx="909">
                  <c:v>52</c:v>
                </c:pt>
                <c:pt idx="910">
                  <c:v>62</c:v>
                </c:pt>
                <c:pt idx="911">
                  <c:v>118</c:v>
                </c:pt>
                <c:pt idx="912">
                  <c:v>9</c:v>
                </c:pt>
                <c:pt idx="913">
                  <c:v>13</c:v>
                </c:pt>
                <c:pt idx="914">
                  <c:v>16</c:v>
                </c:pt>
                <c:pt idx="915">
                  <c:v>43</c:v>
                </c:pt>
                <c:pt idx="916">
                  <c:v>107</c:v>
                </c:pt>
                <c:pt idx="917">
                  <c:v>154</c:v>
                </c:pt>
                <c:pt idx="918">
                  <c:v>128</c:v>
                </c:pt>
                <c:pt idx="919">
                  <c:v>132</c:v>
                </c:pt>
                <c:pt idx="920">
                  <c:v>75</c:v>
                </c:pt>
                <c:pt idx="921">
                  <c:v>46</c:v>
                </c:pt>
                <c:pt idx="922">
                  <c:v>95</c:v>
                </c:pt>
                <c:pt idx="923">
                  <c:v>52</c:v>
                </c:pt>
                <c:pt idx="924">
                  <c:v>350</c:v>
                </c:pt>
                <c:pt idx="925">
                  <c:v>340</c:v>
                </c:pt>
                <c:pt idx="926">
                  <c:v>30</c:v>
                </c:pt>
                <c:pt idx="927">
                  <c:v>35</c:v>
                </c:pt>
                <c:pt idx="928">
                  <c:v>40</c:v>
                </c:pt>
                <c:pt idx="929">
                  <c:v>205</c:v>
                </c:pt>
                <c:pt idx="930">
                  <c:v>194</c:v>
                </c:pt>
                <c:pt idx="931">
                  <c:v>51</c:v>
                </c:pt>
                <c:pt idx="932">
                  <c:v>19</c:v>
                </c:pt>
                <c:pt idx="933">
                  <c:v>185</c:v>
                </c:pt>
                <c:pt idx="934">
                  <c:v>5</c:v>
                </c:pt>
                <c:pt idx="935">
                  <c:v>61</c:v>
                </c:pt>
                <c:pt idx="936">
                  <c:v>285</c:v>
                </c:pt>
                <c:pt idx="937">
                  <c:v>4</c:v>
                </c:pt>
                <c:pt idx="938">
                  <c:v>4</c:v>
                </c:pt>
                <c:pt idx="939">
                  <c:v>4</c:v>
                </c:pt>
                <c:pt idx="940">
                  <c:v>4</c:v>
                </c:pt>
                <c:pt idx="941">
                  <c:v>4</c:v>
                </c:pt>
                <c:pt idx="942">
                  <c:v>5</c:v>
                </c:pt>
                <c:pt idx="943">
                  <c:v>6</c:v>
                </c:pt>
                <c:pt idx="944">
                  <c:v>9</c:v>
                </c:pt>
                <c:pt idx="945">
                  <c:v>55</c:v>
                </c:pt>
                <c:pt idx="946">
                  <c:v>196</c:v>
                </c:pt>
                <c:pt idx="947">
                  <c:v>7</c:v>
                </c:pt>
                <c:pt idx="948">
                  <c:v>197</c:v>
                </c:pt>
                <c:pt idx="949">
                  <c:v>4</c:v>
                </c:pt>
                <c:pt idx="950">
                  <c:v>12</c:v>
                </c:pt>
                <c:pt idx="951">
                  <c:v>12</c:v>
                </c:pt>
                <c:pt idx="952">
                  <c:v>52</c:v>
                </c:pt>
                <c:pt idx="953">
                  <c:v>36</c:v>
                </c:pt>
                <c:pt idx="954">
                  <c:v>73</c:v>
                </c:pt>
                <c:pt idx="955">
                  <c:v>93</c:v>
                </c:pt>
                <c:pt idx="956">
                  <c:v>32</c:v>
                </c:pt>
                <c:pt idx="957">
                  <c:v>58</c:v>
                </c:pt>
                <c:pt idx="958">
                  <c:v>142</c:v>
                </c:pt>
                <c:pt idx="959">
                  <c:v>148</c:v>
                </c:pt>
                <c:pt idx="960">
                  <c:v>387</c:v>
                </c:pt>
                <c:pt idx="961">
                  <c:v>28</c:v>
                </c:pt>
                <c:pt idx="962">
                  <c:v>469</c:v>
                </c:pt>
                <c:pt idx="963">
                  <c:v>66</c:v>
                </c:pt>
                <c:pt idx="964">
                  <c:v>65</c:v>
                </c:pt>
                <c:pt idx="965">
                  <c:v>22</c:v>
                </c:pt>
                <c:pt idx="966">
                  <c:v>95</c:v>
                </c:pt>
                <c:pt idx="967">
                  <c:v>99</c:v>
                </c:pt>
                <c:pt idx="968">
                  <c:v>163</c:v>
                </c:pt>
                <c:pt idx="969">
                  <c:v>175</c:v>
                </c:pt>
                <c:pt idx="970">
                  <c:v>4</c:v>
                </c:pt>
                <c:pt idx="971">
                  <c:v>4</c:v>
                </c:pt>
                <c:pt idx="972">
                  <c:v>4</c:v>
                </c:pt>
                <c:pt idx="973">
                  <c:v>24</c:v>
                </c:pt>
                <c:pt idx="974">
                  <c:v>84</c:v>
                </c:pt>
                <c:pt idx="975">
                  <c:v>94</c:v>
                </c:pt>
                <c:pt idx="976">
                  <c:v>104</c:v>
                </c:pt>
                <c:pt idx="977">
                  <c:v>306</c:v>
                </c:pt>
                <c:pt idx="978">
                  <c:v>4</c:v>
                </c:pt>
                <c:pt idx="979">
                  <c:v>65</c:v>
                </c:pt>
                <c:pt idx="980">
                  <c:v>7</c:v>
                </c:pt>
                <c:pt idx="981">
                  <c:v>7</c:v>
                </c:pt>
                <c:pt idx="982">
                  <c:v>18</c:v>
                </c:pt>
                <c:pt idx="983">
                  <c:v>13</c:v>
                </c:pt>
                <c:pt idx="984">
                  <c:v>37</c:v>
                </c:pt>
                <c:pt idx="985">
                  <c:v>35</c:v>
                </c:pt>
                <c:pt idx="986">
                  <c:v>64</c:v>
                </c:pt>
                <c:pt idx="987">
                  <c:v>136</c:v>
                </c:pt>
                <c:pt idx="988">
                  <c:v>32</c:v>
                </c:pt>
                <c:pt idx="989">
                  <c:v>42</c:v>
                </c:pt>
                <c:pt idx="990">
                  <c:v>6</c:v>
                </c:pt>
                <c:pt idx="991">
                  <c:v>57</c:v>
                </c:pt>
                <c:pt idx="992">
                  <c:v>137</c:v>
                </c:pt>
                <c:pt idx="993">
                  <c:v>17</c:v>
                </c:pt>
                <c:pt idx="994">
                  <c:v>92</c:v>
                </c:pt>
                <c:pt idx="995">
                  <c:v>130</c:v>
                </c:pt>
                <c:pt idx="996">
                  <c:v>166</c:v>
                </c:pt>
                <c:pt idx="997">
                  <c:v>30</c:v>
                </c:pt>
                <c:pt idx="998">
                  <c:v>76</c:v>
                </c:pt>
                <c:pt idx="999">
                  <c:v>12</c:v>
                </c:pt>
                <c:pt idx="1000">
                  <c:v>92</c:v>
                </c:pt>
                <c:pt idx="1001">
                  <c:v>73</c:v>
                </c:pt>
                <c:pt idx="1002">
                  <c:v>77</c:v>
                </c:pt>
                <c:pt idx="1003">
                  <c:v>220</c:v>
                </c:pt>
                <c:pt idx="1004">
                  <c:v>4</c:v>
                </c:pt>
                <c:pt idx="1005">
                  <c:v>4</c:v>
                </c:pt>
                <c:pt idx="1006">
                  <c:v>4</c:v>
                </c:pt>
                <c:pt idx="1007">
                  <c:v>31</c:v>
                </c:pt>
                <c:pt idx="1008">
                  <c:v>33</c:v>
                </c:pt>
                <c:pt idx="1009">
                  <c:v>67</c:v>
                </c:pt>
                <c:pt idx="1010">
                  <c:v>77</c:v>
                </c:pt>
                <c:pt idx="1011">
                  <c:v>81</c:v>
                </c:pt>
                <c:pt idx="1012">
                  <c:v>109</c:v>
                </c:pt>
                <c:pt idx="1013">
                  <c:v>67</c:v>
                </c:pt>
                <c:pt idx="1014">
                  <c:v>244</c:v>
                </c:pt>
                <c:pt idx="1015">
                  <c:v>59</c:v>
                </c:pt>
                <c:pt idx="1016">
                  <c:v>61</c:v>
                </c:pt>
                <c:pt idx="1017">
                  <c:v>63</c:v>
                </c:pt>
                <c:pt idx="1018">
                  <c:v>109</c:v>
                </c:pt>
                <c:pt idx="1019">
                  <c:v>13</c:v>
                </c:pt>
                <c:pt idx="1020">
                  <c:v>287</c:v>
                </c:pt>
                <c:pt idx="1021">
                  <c:v>98</c:v>
                </c:pt>
                <c:pt idx="1022">
                  <c:v>5</c:v>
                </c:pt>
                <c:pt idx="1023">
                  <c:v>5</c:v>
                </c:pt>
                <c:pt idx="1024">
                  <c:v>4</c:v>
                </c:pt>
                <c:pt idx="1025">
                  <c:v>30</c:v>
                </c:pt>
                <c:pt idx="1026">
                  <c:v>19</c:v>
                </c:pt>
                <c:pt idx="1027">
                  <c:v>131</c:v>
                </c:pt>
                <c:pt idx="1028">
                  <c:v>12</c:v>
                </c:pt>
                <c:pt idx="1029">
                  <c:v>23</c:v>
                </c:pt>
                <c:pt idx="1030">
                  <c:v>25</c:v>
                </c:pt>
                <c:pt idx="1031">
                  <c:v>27</c:v>
                </c:pt>
                <c:pt idx="1032">
                  <c:v>263</c:v>
                </c:pt>
                <c:pt idx="1033">
                  <c:v>28</c:v>
                </c:pt>
                <c:pt idx="1034">
                  <c:v>58</c:v>
                </c:pt>
                <c:pt idx="1035">
                  <c:v>65</c:v>
                </c:pt>
                <c:pt idx="1036">
                  <c:v>47</c:v>
                </c:pt>
                <c:pt idx="1037">
                  <c:v>11</c:v>
                </c:pt>
                <c:pt idx="1038">
                  <c:v>57</c:v>
                </c:pt>
                <c:pt idx="1039">
                  <c:v>5</c:v>
                </c:pt>
                <c:pt idx="1040">
                  <c:v>17</c:v>
                </c:pt>
                <c:pt idx="1041">
                  <c:v>29</c:v>
                </c:pt>
                <c:pt idx="1042">
                  <c:v>38</c:v>
                </c:pt>
                <c:pt idx="1043">
                  <c:v>227</c:v>
                </c:pt>
                <c:pt idx="1044">
                  <c:v>256</c:v>
                </c:pt>
                <c:pt idx="1045">
                  <c:v>106</c:v>
                </c:pt>
                <c:pt idx="1046">
                  <c:v>77</c:v>
                </c:pt>
                <c:pt idx="1047">
                  <c:v>24</c:v>
                </c:pt>
                <c:pt idx="1048">
                  <c:v>20</c:v>
                </c:pt>
                <c:pt idx="1049">
                  <c:v>21</c:v>
                </c:pt>
                <c:pt idx="1050">
                  <c:v>50</c:v>
                </c:pt>
                <c:pt idx="1051">
                  <c:v>22</c:v>
                </c:pt>
                <c:pt idx="1052">
                  <c:v>22</c:v>
                </c:pt>
                <c:pt idx="1053">
                  <c:v>25</c:v>
                </c:pt>
                <c:pt idx="1054">
                  <c:v>53</c:v>
                </c:pt>
                <c:pt idx="1055">
                  <c:v>161</c:v>
                </c:pt>
                <c:pt idx="1056">
                  <c:v>17</c:v>
                </c:pt>
                <c:pt idx="1057">
                  <c:v>19</c:v>
                </c:pt>
                <c:pt idx="1058">
                  <c:v>34</c:v>
                </c:pt>
                <c:pt idx="1059">
                  <c:v>15</c:v>
                </c:pt>
                <c:pt idx="1060">
                  <c:v>10</c:v>
                </c:pt>
                <c:pt idx="1061">
                  <c:v>12</c:v>
                </c:pt>
                <c:pt idx="1062">
                  <c:v>12</c:v>
                </c:pt>
                <c:pt idx="1063">
                  <c:v>39</c:v>
                </c:pt>
                <c:pt idx="1064">
                  <c:v>14</c:v>
                </c:pt>
                <c:pt idx="1065">
                  <c:v>95</c:v>
                </c:pt>
                <c:pt idx="1066">
                  <c:v>4</c:v>
                </c:pt>
                <c:pt idx="1067">
                  <c:v>147</c:v>
                </c:pt>
                <c:pt idx="1068">
                  <c:v>2</c:v>
                </c:pt>
                <c:pt idx="1069">
                  <c:v>3</c:v>
                </c:pt>
                <c:pt idx="1070">
                  <c:v>6</c:v>
                </c:pt>
                <c:pt idx="1071">
                  <c:v>29</c:v>
                </c:pt>
                <c:pt idx="1072">
                  <c:v>37</c:v>
                </c:pt>
                <c:pt idx="1073">
                  <c:v>24</c:v>
                </c:pt>
                <c:pt idx="1074">
                  <c:v>35</c:v>
                </c:pt>
                <c:pt idx="1075">
                  <c:v>15</c:v>
                </c:pt>
                <c:pt idx="1076">
                  <c:v>15</c:v>
                </c:pt>
                <c:pt idx="1077">
                  <c:v>34</c:v>
                </c:pt>
                <c:pt idx="1078">
                  <c:v>55</c:v>
                </c:pt>
                <c:pt idx="1079">
                  <c:v>10</c:v>
                </c:pt>
                <c:pt idx="1080">
                  <c:v>13</c:v>
                </c:pt>
                <c:pt idx="1081">
                  <c:v>130</c:v>
                </c:pt>
                <c:pt idx="1082">
                  <c:v>135</c:v>
                </c:pt>
                <c:pt idx="1083">
                  <c:v>152</c:v>
                </c:pt>
                <c:pt idx="1084">
                  <c:v>53</c:v>
                </c:pt>
                <c:pt idx="1085">
                  <c:v>18</c:v>
                </c:pt>
                <c:pt idx="1086">
                  <c:v>47</c:v>
                </c:pt>
                <c:pt idx="1087">
                  <c:v>154</c:v>
                </c:pt>
                <c:pt idx="1088">
                  <c:v>78</c:v>
                </c:pt>
                <c:pt idx="1089">
                  <c:v>4</c:v>
                </c:pt>
                <c:pt idx="1090">
                  <c:v>12</c:v>
                </c:pt>
                <c:pt idx="1091">
                  <c:v>30</c:v>
                </c:pt>
                <c:pt idx="1092">
                  <c:v>61</c:v>
                </c:pt>
                <c:pt idx="1093">
                  <c:v>44</c:v>
                </c:pt>
                <c:pt idx="1094">
                  <c:v>17</c:v>
                </c:pt>
                <c:pt idx="1095">
                  <c:v>15</c:v>
                </c:pt>
                <c:pt idx="1096">
                  <c:v>73</c:v>
                </c:pt>
                <c:pt idx="1097">
                  <c:v>81</c:v>
                </c:pt>
                <c:pt idx="1098">
                  <c:v>20</c:v>
                </c:pt>
                <c:pt idx="1099">
                  <c:v>111</c:v>
                </c:pt>
                <c:pt idx="1100">
                  <c:v>38</c:v>
                </c:pt>
                <c:pt idx="1101">
                  <c:v>18</c:v>
                </c:pt>
                <c:pt idx="1102">
                  <c:v>18</c:v>
                </c:pt>
                <c:pt idx="1103">
                  <c:v>18</c:v>
                </c:pt>
                <c:pt idx="1104">
                  <c:v>17</c:v>
                </c:pt>
                <c:pt idx="1105">
                  <c:v>16</c:v>
                </c:pt>
                <c:pt idx="1106">
                  <c:v>34</c:v>
                </c:pt>
                <c:pt idx="1107">
                  <c:v>19</c:v>
                </c:pt>
                <c:pt idx="1108">
                  <c:v>19</c:v>
                </c:pt>
                <c:pt idx="1109">
                  <c:v>9</c:v>
                </c:pt>
                <c:pt idx="1110">
                  <c:v>39</c:v>
                </c:pt>
                <c:pt idx="1111">
                  <c:v>39</c:v>
                </c:pt>
                <c:pt idx="1112">
                  <c:v>30</c:v>
                </c:pt>
                <c:pt idx="1113">
                  <c:v>65</c:v>
                </c:pt>
                <c:pt idx="1114">
                  <c:v>174</c:v>
                </c:pt>
                <c:pt idx="1115">
                  <c:v>15</c:v>
                </c:pt>
                <c:pt idx="1116">
                  <c:v>8</c:v>
                </c:pt>
                <c:pt idx="1117">
                  <c:v>76</c:v>
                </c:pt>
                <c:pt idx="1118">
                  <c:v>65</c:v>
                </c:pt>
                <c:pt idx="1119">
                  <c:v>65</c:v>
                </c:pt>
                <c:pt idx="1120">
                  <c:v>14</c:v>
                </c:pt>
                <c:pt idx="1121">
                  <c:v>64</c:v>
                </c:pt>
                <c:pt idx="1122">
                  <c:v>95</c:v>
                </c:pt>
                <c:pt idx="1123">
                  <c:v>87</c:v>
                </c:pt>
                <c:pt idx="1124">
                  <c:v>62</c:v>
                </c:pt>
                <c:pt idx="1125">
                  <c:v>27</c:v>
                </c:pt>
                <c:pt idx="1126">
                  <c:v>125</c:v>
                </c:pt>
                <c:pt idx="1127">
                  <c:v>31</c:v>
                </c:pt>
                <c:pt idx="1128">
                  <c:v>135</c:v>
                </c:pt>
                <c:pt idx="1129">
                  <c:v>138</c:v>
                </c:pt>
                <c:pt idx="1130">
                  <c:v>131</c:v>
                </c:pt>
                <c:pt idx="1131">
                  <c:v>139</c:v>
                </c:pt>
                <c:pt idx="1132">
                  <c:v>128</c:v>
                </c:pt>
                <c:pt idx="1133">
                  <c:v>413</c:v>
                </c:pt>
                <c:pt idx="1134">
                  <c:v>4</c:v>
                </c:pt>
                <c:pt idx="1135">
                  <c:v>4</c:v>
                </c:pt>
                <c:pt idx="1136">
                  <c:v>2</c:v>
                </c:pt>
                <c:pt idx="1137">
                  <c:v>82</c:v>
                </c:pt>
                <c:pt idx="1138">
                  <c:v>29</c:v>
                </c:pt>
                <c:pt idx="1139">
                  <c:v>84</c:v>
                </c:pt>
                <c:pt idx="1140">
                  <c:v>22</c:v>
                </c:pt>
                <c:pt idx="1141">
                  <c:v>25</c:v>
                </c:pt>
                <c:pt idx="1142">
                  <c:v>36</c:v>
                </c:pt>
                <c:pt idx="1143">
                  <c:v>92</c:v>
                </c:pt>
                <c:pt idx="1144">
                  <c:v>99</c:v>
                </c:pt>
                <c:pt idx="1145">
                  <c:v>107</c:v>
                </c:pt>
                <c:pt idx="1146">
                  <c:v>40</c:v>
                </c:pt>
                <c:pt idx="1147">
                  <c:v>12</c:v>
                </c:pt>
                <c:pt idx="1148">
                  <c:v>5</c:v>
                </c:pt>
                <c:pt idx="1149">
                  <c:v>19</c:v>
                </c:pt>
                <c:pt idx="1150">
                  <c:v>26</c:v>
                </c:pt>
                <c:pt idx="1151">
                  <c:v>94</c:v>
                </c:pt>
                <c:pt idx="1152">
                  <c:v>112</c:v>
                </c:pt>
                <c:pt idx="1153">
                  <c:v>3</c:v>
                </c:pt>
                <c:pt idx="1154">
                  <c:v>3</c:v>
                </c:pt>
                <c:pt idx="1155">
                  <c:v>35</c:v>
                </c:pt>
                <c:pt idx="1156">
                  <c:v>33</c:v>
                </c:pt>
                <c:pt idx="1157">
                  <c:v>33</c:v>
                </c:pt>
                <c:pt idx="1158">
                  <c:v>37</c:v>
                </c:pt>
                <c:pt idx="1159">
                  <c:v>64</c:v>
                </c:pt>
                <c:pt idx="1160">
                  <c:v>36</c:v>
                </c:pt>
                <c:pt idx="1161">
                  <c:v>47</c:v>
                </c:pt>
                <c:pt idx="1162">
                  <c:v>12</c:v>
                </c:pt>
                <c:pt idx="1163">
                  <c:v>245</c:v>
                </c:pt>
                <c:pt idx="1164">
                  <c:v>364</c:v>
                </c:pt>
                <c:pt idx="1165">
                  <c:v>240</c:v>
                </c:pt>
                <c:pt idx="1166">
                  <c:v>228</c:v>
                </c:pt>
                <c:pt idx="1167">
                  <c:v>11</c:v>
                </c:pt>
                <c:pt idx="1168">
                  <c:v>475</c:v>
                </c:pt>
                <c:pt idx="1169">
                  <c:v>5</c:v>
                </c:pt>
                <c:pt idx="1170">
                  <c:v>5</c:v>
                </c:pt>
                <c:pt idx="1171">
                  <c:v>5</c:v>
                </c:pt>
                <c:pt idx="1172">
                  <c:v>5</c:v>
                </c:pt>
                <c:pt idx="1173">
                  <c:v>30</c:v>
                </c:pt>
                <c:pt idx="1174">
                  <c:v>30</c:v>
                </c:pt>
                <c:pt idx="1175">
                  <c:v>10</c:v>
                </c:pt>
                <c:pt idx="1176">
                  <c:v>42</c:v>
                </c:pt>
                <c:pt idx="1177">
                  <c:v>26</c:v>
                </c:pt>
                <c:pt idx="1178">
                  <c:v>32</c:v>
                </c:pt>
                <c:pt idx="1179">
                  <c:v>50</c:v>
                </c:pt>
                <c:pt idx="1180">
                  <c:v>45</c:v>
                </c:pt>
                <c:pt idx="1181">
                  <c:v>45</c:v>
                </c:pt>
                <c:pt idx="1182">
                  <c:v>20</c:v>
                </c:pt>
                <c:pt idx="1183">
                  <c:v>96</c:v>
                </c:pt>
                <c:pt idx="1184">
                  <c:v>103</c:v>
                </c:pt>
                <c:pt idx="1185">
                  <c:v>105</c:v>
                </c:pt>
                <c:pt idx="1186">
                  <c:v>119</c:v>
                </c:pt>
                <c:pt idx="1187">
                  <c:v>128</c:v>
                </c:pt>
                <c:pt idx="1188">
                  <c:v>84</c:v>
                </c:pt>
                <c:pt idx="1189">
                  <c:v>131</c:v>
                </c:pt>
                <c:pt idx="1190">
                  <c:v>56</c:v>
                </c:pt>
                <c:pt idx="1191">
                  <c:v>166</c:v>
                </c:pt>
                <c:pt idx="1192">
                  <c:v>8</c:v>
                </c:pt>
                <c:pt idx="1193">
                  <c:v>4</c:v>
                </c:pt>
                <c:pt idx="1194">
                  <c:v>57</c:v>
                </c:pt>
                <c:pt idx="1195">
                  <c:v>138</c:v>
                </c:pt>
                <c:pt idx="1196">
                  <c:v>59</c:v>
                </c:pt>
                <c:pt idx="1197">
                  <c:v>12</c:v>
                </c:pt>
                <c:pt idx="1198">
                  <c:v>65</c:v>
                </c:pt>
                <c:pt idx="1199">
                  <c:v>15</c:v>
                </c:pt>
                <c:pt idx="1200">
                  <c:v>16</c:v>
                </c:pt>
                <c:pt idx="1201">
                  <c:v>84</c:v>
                </c:pt>
                <c:pt idx="1202">
                  <c:v>68</c:v>
                </c:pt>
                <c:pt idx="1203">
                  <c:v>93</c:v>
                </c:pt>
                <c:pt idx="1204">
                  <c:v>122</c:v>
                </c:pt>
                <c:pt idx="1205">
                  <c:v>2</c:v>
                </c:pt>
                <c:pt idx="1206">
                  <c:v>2</c:v>
                </c:pt>
                <c:pt idx="1207">
                  <c:v>2</c:v>
                </c:pt>
                <c:pt idx="1208">
                  <c:v>8</c:v>
                </c:pt>
                <c:pt idx="1209">
                  <c:v>8</c:v>
                </c:pt>
                <c:pt idx="1210">
                  <c:v>25</c:v>
                </c:pt>
                <c:pt idx="1211">
                  <c:v>10</c:v>
                </c:pt>
                <c:pt idx="1212">
                  <c:v>10</c:v>
                </c:pt>
                <c:pt idx="1213">
                  <c:v>21</c:v>
                </c:pt>
                <c:pt idx="1214">
                  <c:v>21</c:v>
                </c:pt>
                <c:pt idx="1215">
                  <c:v>16</c:v>
                </c:pt>
                <c:pt idx="1216">
                  <c:v>33</c:v>
                </c:pt>
                <c:pt idx="1217">
                  <c:v>36</c:v>
                </c:pt>
                <c:pt idx="1218">
                  <c:v>24</c:v>
                </c:pt>
                <c:pt idx="1219">
                  <c:v>31</c:v>
                </c:pt>
                <c:pt idx="1220">
                  <c:v>55</c:v>
                </c:pt>
                <c:pt idx="1221">
                  <c:v>49</c:v>
                </c:pt>
                <c:pt idx="1222">
                  <c:v>51</c:v>
                </c:pt>
                <c:pt idx="1223">
                  <c:v>52</c:v>
                </c:pt>
                <c:pt idx="1224">
                  <c:v>34</c:v>
                </c:pt>
                <c:pt idx="1225">
                  <c:v>15</c:v>
                </c:pt>
                <c:pt idx="1226">
                  <c:v>62</c:v>
                </c:pt>
                <c:pt idx="1227">
                  <c:v>20</c:v>
                </c:pt>
                <c:pt idx="1228">
                  <c:v>19</c:v>
                </c:pt>
                <c:pt idx="1229">
                  <c:v>56</c:v>
                </c:pt>
                <c:pt idx="1230">
                  <c:v>97</c:v>
                </c:pt>
                <c:pt idx="1231">
                  <c:v>98</c:v>
                </c:pt>
                <c:pt idx="1232">
                  <c:v>82</c:v>
                </c:pt>
                <c:pt idx="1233">
                  <c:v>103</c:v>
                </c:pt>
                <c:pt idx="1234">
                  <c:v>25</c:v>
                </c:pt>
                <c:pt idx="1235">
                  <c:v>122</c:v>
                </c:pt>
                <c:pt idx="1236">
                  <c:v>21</c:v>
                </c:pt>
                <c:pt idx="1237">
                  <c:v>166</c:v>
                </c:pt>
                <c:pt idx="1238">
                  <c:v>218</c:v>
                </c:pt>
                <c:pt idx="1239">
                  <c:v>38</c:v>
                </c:pt>
                <c:pt idx="1240">
                  <c:v>264</c:v>
                </c:pt>
                <c:pt idx="1241">
                  <c:v>268</c:v>
                </c:pt>
                <c:pt idx="1242">
                  <c:v>12</c:v>
                </c:pt>
                <c:pt idx="1243">
                  <c:v>9</c:v>
                </c:pt>
                <c:pt idx="1244">
                  <c:v>33</c:v>
                </c:pt>
                <c:pt idx="1245">
                  <c:v>39</c:v>
                </c:pt>
                <c:pt idx="1246">
                  <c:v>39</c:v>
                </c:pt>
                <c:pt idx="1247">
                  <c:v>73</c:v>
                </c:pt>
                <c:pt idx="1248">
                  <c:v>85</c:v>
                </c:pt>
                <c:pt idx="1249">
                  <c:v>82</c:v>
                </c:pt>
                <c:pt idx="1250">
                  <c:v>522</c:v>
                </c:pt>
                <c:pt idx="1251">
                  <c:v>19</c:v>
                </c:pt>
                <c:pt idx="1252">
                  <c:v>27</c:v>
                </c:pt>
                <c:pt idx="1253">
                  <c:v>24</c:v>
                </c:pt>
                <c:pt idx="1254">
                  <c:v>34</c:v>
                </c:pt>
                <c:pt idx="1255">
                  <c:v>150</c:v>
                </c:pt>
                <c:pt idx="1256">
                  <c:v>90</c:v>
                </c:pt>
                <c:pt idx="1257">
                  <c:v>138</c:v>
                </c:pt>
                <c:pt idx="1258">
                  <c:v>47</c:v>
                </c:pt>
                <c:pt idx="1259">
                  <c:v>10</c:v>
                </c:pt>
                <c:pt idx="1260">
                  <c:v>23</c:v>
                </c:pt>
                <c:pt idx="1261">
                  <c:v>49</c:v>
                </c:pt>
                <c:pt idx="1262">
                  <c:v>54</c:v>
                </c:pt>
                <c:pt idx="1263">
                  <c:v>198</c:v>
                </c:pt>
                <c:pt idx="1264">
                  <c:v>27</c:v>
                </c:pt>
                <c:pt idx="1265">
                  <c:v>88</c:v>
                </c:pt>
                <c:pt idx="1266">
                  <c:v>51</c:v>
                </c:pt>
                <c:pt idx="1267">
                  <c:v>19</c:v>
                </c:pt>
                <c:pt idx="1268">
                  <c:v>35</c:v>
                </c:pt>
                <c:pt idx="1269">
                  <c:v>2</c:v>
                </c:pt>
                <c:pt idx="1270">
                  <c:v>21</c:v>
                </c:pt>
                <c:pt idx="1271">
                  <c:v>44</c:v>
                </c:pt>
                <c:pt idx="1272">
                  <c:v>45</c:v>
                </c:pt>
                <c:pt idx="1273">
                  <c:v>90</c:v>
                </c:pt>
                <c:pt idx="1274">
                  <c:v>97</c:v>
                </c:pt>
                <c:pt idx="1275">
                  <c:v>124</c:v>
                </c:pt>
                <c:pt idx="1276">
                  <c:v>165</c:v>
                </c:pt>
                <c:pt idx="1277">
                  <c:v>179</c:v>
                </c:pt>
                <c:pt idx="1278">
                  <c:v>21</c:v>
                </c:pt>
                <c:pt idx="1279">
                  <c:v>26</c:v>
                </c:pt>
                <c:pt idx="1280">
                  <c:v>25</c:v>
                </c:pt>
                <c:pt idx="1281">
                  <c:v>201</c:v>
                </c:pt>
                <c:pt idx="1282">
                  <c:v>96</c:v>
                </c:pt>
                <c:pt idx="1283">
                  <c:v>169</c:v>
                </c:pt>
                <c:pt idx="1284">
                  <c:v>32</c:v>
                </c:pt>
                <c:pt idx="1285">
                  <c:v>85</c:v>
                </c:pt>
                <c:pt idx="1286">
                  <c:v>121</c:v>
                </c:pt>
                <c:pt idx="1287">
                  <c:v>137</c:v>
                </c:pt>
                <c:pt idx="1288">
                  <c:v>4</c:v>
                </c:pt>
                <c:pt idx="1289">
                  <c:v>39</c:v>
                </c:pt>
                <c:pt idx="1290">
                  <c:v>28</c:v>
                </c:pt>
                <c:pt idx="1291">
                  <c:v>10</c:v>
                </c:pt>
                <c:pt idx="1292">
                  <c:v>15</c:v>
                </c:pt>
                <c:pt idx="1293">
                  <c:v>15</c:v>
                </c:pt>
                <c:pt idx="1294">
                  <c:v>219</c:v>
                </c:pt>
                <c:pt idx="1295">
                  <c:v>5</c:v>
                </c:pt>
                <c:pt idx="1296">
                  <c:v>121</c:v>
                </c:pt>
                <c:pt idx="1297">
                  <c:v>9</c:v>
                </c:pt>
                <c:pt idx="1298">
                  <c:v>47</c:v>
                </c:pt>
                <c:pt idx="1299">
                  <c:v>104</c:v>
                </c:pt>
                <c:pt idx="1300">
                  <c:v>127</c:v>
                </c:pt>
                <c:pt idx="1301">
                  <c:v>84</c:v>
                </c:pt>
                <c:pt idx="1302">
                  <c:v>83</c:v>
                </c:pt>
                <c:pt idx="1303">
                  <c:v>312</c:v>
                </c:pt>
                <c:pt idx="1304">
                  <c:v>111</c:v>
                </c:pt>
                <c:pt idx="1305">
                  <c:v>4</c:v>
                </c:pt>
                <c:pt idx="1306">
                  <c:v>28</c:v>
                </c:pt>
                <c:pt idx="1307">
                  <c:v>208</c:v>
                </c:pt>
                <c:pt idx="1308">
                  <c:v>159</c:v>
                </c:pt>
                <c:pt idx="1309">
                  <c:v>18</c:v>
                </c:pt>
                <c:pt idx="1310">
                  <c:v>25</c:v>
                </c:pt>
                <c:pt idx="1311">
                  <c:v>41</c:v>
                </c:pt>
                <c:pt idx="1312">
                  <c:v>171</c:v>
                </c:pt>
                <c:pt idx="1313">
                  <c:v>39</c:v>
                </c:pt>
                <c:pt idx="1314">
                  <c:v>2</c:v>
                </c:pt>
                <c:pt idx="1315">
                  <c:v>5</c:v>
                </c:pt>
                <c:pt idx="1316">
                  <c:v>31</c:v>
                </c:pt>
                <c:pt idx="1317">
                  <c:v>48</c:v>
                </c:pt>
                <c:pt idx="1318">
                  <c:v>50</c:v>
                </c:pt>
                <c:pt idx="1319">
                  <c:v>30</c:v>
                </c:pt>
                <c:pt idx="1320">
                  <c:v>53</c:v>
                </c:pt>
                <c:pt idx="1321">
                  <c:v>13</c:v>
                </c:pt>
                <c:pt idx="1322">
                  <c:v>6</c:v>
                </c:pt>
                <c:pt idx="1323">
                  <c:v>23</c:v>
                </c:pt>
                <c:pt idx="1324">
                  <c:v>45</c:v>
                </c:pt>
                <c:pt idx="1325">
                  <c:v>75</c:v>
                </c:pt>
                <c:pt idx="1326">
                  <c:v>36</c:v>
                </c:pt>
                <c:pt idx="1327">
                  <c:v>22</c:v>
                </c:pt>
                <c:pt idx="1328">
                  <c:v>51</c:v>
                </c:pt>
                <c:pt idx="1329">
                  <c:v>66</c:v>
                </c:pt>
                <c:pt idx="1330">
                  <c:v>105</c:v>
                </c:pt>
                <c:pt idx="1331">
                  <c:v>633</c:v>
                </c:pt>
                <c:pt idx="1332">
                  <c:v>4</c:v>
                </c:pt>
                <c:pt idx="1333">
                  <c:v>4</c:v>
                </c:pt>
                <c:pt idx="1334">
                  <c:v>4</c:v>
                </c:pt>
                <c:pt idx="1335">
                  <c:v>4</c:v>
                </c:pt>
                <c:pt idx="1336">
                  <c:v>34</c:v>
                </c:pt>
                <c:pt idx="1337">
                  <c:v>5</c:v>
                </c:pt>
                <c:pt idx="1338">
                  <c:v>599</c:v>
                </c:pt>
                <c:pt idx="1339">
                  <c:v>98</c:v>
                </c:pt>
                <c:pt idx="1340">
                  <c:v>31</c:v>
                </c:pt>
                <c:pt idx="1341">
                  <c:v>8</c:v>
                </c:pt>
                <c:pt idx="1342">
                  <c:v>48</c:v>
                </c:pt>
                <c:pt idx="1343">
                  <c:v>718</c:v>
                </c:pt>
                <c:pt idx="1344">
                  <c:v>2</c:v>
                </c:pt>
                <c:pt idx="1345">
                  <c:v>32</c:v>
                </c:pt>
                <c:pt idx="1346">
                  <c:v>102</c:v>
                </c:pt>
                <c:pt idx="1347">
                  <c:v>106</c:v>
                </c:pt>
                <c:pt idx="1348">
                  <c:v>41</c:v>
                </c:pt>
                <c:pt idx="1349">
                  <c:v>92</c:v>
                </c:pt>
                <c:pt idx="1350">
                  <c:v>234</c:v>
                </c:pt>
                <c:pt idx="1351">
                  <c:v>389</c:v>
                </c:pt>
                <c:pt idx="1352">
                  <c:v>127</c:v>
                </c:pt>
                <c:pt idx="1353">
                  <c:v>313</c:v>
                </c:pt>
                <c:pt idx="1354">
                  <c:v>415</c:v>
                </c:pt>
                <c:pt idx="1355">
                  <c:v>4</c:v>
                </c:pt>
                <c:pt idx="1356">
                  <c:v>4</c:v>
                </c:pt>
                <c:pt idx="1357">
                  <c:v>606</c:v>
                </c:pt>
                <c:pt idx="1358">
                  <c:v>7</c:v>
                </c:pt>
                <c:pt idx="1359">
                  <c:v>10</c:v>
                </c:pt>
                <c:pt idx="1360">
                  <c:v>10</c:v>
                </c:pt>
                <c:pt idx="1361">
                  <c:v>62</c:v>
                </c:pt>
                <c:pt idx="1362">
                  <c:v>28</c:v>
                </c:pt>
                <c:pt idx="1363">
                  <c:v>93</c:v>
                </c:pt>
                <c:pt idx="1364">
                  <c:v>75</c:v>
                </c:pt>
                <c:pt idx="1365">
                  <c:v>98</c:v>
                </c:pt>
                <c:pt idx="1366">
                  <c:v>67</c:v>
                </c:pt>
                <c:pt idx="1367">
                  <c:v>101</c:v>
                </c:pt>
                <c:pt idx="1368">
                  <c:v>24</c:v>
                </c:pt>
                <c:pt idx="1369">
                  <c:v>24</c:v>
                </c:pt>
                <c:pt idx="1370">
                  <c:v>111</c:v>
                </c:pt>
                <c:pt idx="1371">
                  <c:v>6</c:v>
                </c:pt>
                <c:pt idx="1372">
                  <c:v>18</c:v>
                </c:pt>
                <c:pt idx="1373">
                  <c:v>27</c:v>
                </c:pt>
                <c:pt idx="1374">
                  <c:v>33</c:v>
                </c:pt>
                <c:pt idx="1375">
                  <c:v>5</c:v>
                </c:pt>
                <c:pt idx="1376">
                  <c:v>4</c:v>
                </c:pt>
                <c:pt idx="1377">
                  <c:v>77</c:v>
                </c:pt>
                <c:pt idx="1378">
                  <c:v>39</c:v>
                </c:pt>
                <c:pt idx="1379">
                  <c:v>51</c:v>
                </c:pt>
                <c:pt idx="1380">
                  <c:v>52</c:v>
                </c:pt>
                <c:pt idx="1381">
                  <c:v>111</c:v>
                </c:pt>
                <c:pt idx="1382">
                  <c:v>13</c:v>
                </c:pt>
                <c:pt idx="1383">
                  <c:v>20</c:v>
                </c:pt>
                <c:pt idx="1384">
                  <c:v>30</c:v>
                </c:pt>
                <c:pt idx="1385">
                  <c:v>29</c:v>
                </c:pt>
                <c:pt idx="1386">
                  <c:v>37</c:v>
                </c:pt>
                <c:pt idx="1387">
                  <c:v>39</c:v>
                </c:pt>
                <c:pt idx="1388">
                  <c:v>40</c:v>
                </c:pt>
                <c:pt idx="1389">
                  <c:v>81</c:v>
                </c:pt>
                <c:pt idx="1390">
                  <c:v>90</c:v>
                </c:pt>
                <c:pt idx="1391">
                  <c:v>91</c:v>
                </c:pt>
                <c:pt idx="1392">
                  <c:v>109</c:v>
                </c:pt>
                <c:pt idx="1393">
                  <c:v>218</c:v>
                </c:pt>
                <c:pt idx="1394">
                  <c:v>231</c:v>
                </c:pt>
                <c:pt idx="1395">
                  <c:v>258</c:v>
                </c:pt>
                <c:pt idx="1396">
                  <c:v>20</c:v>
                </c:pt>
                <c:pt idx="1397">
                  <c:v>4</c:v>
                </c:pt>
                <c:pt idx="1398">
                  <c:v>14</c:v>
                </c:pt>
                <c:pt idx="1399">
                  <c:v>31</c:v>
                </c:pt>
                <c:pt idx="1400">
                  <c:v>12</c:v>
                </c:pt>
                <c:pt idx="1401">
                  <c:v>36</c:v>
                </c:pt>
                <c:pt idx="1402">
                  <c:v>27</c:v>
                </c:pt>
                <c:pt idx="1403">
                  <c:v>50</c:v>
                </c:pt>
                <c:pt idx="1404">
                  <c:v>48</c:v>
                </c:pt>
                <c:pt idx="1405">
                  <c:v>54</c:v>
                </c:pt>
                <c:pt idx="1406">
                  <c:v>57</c:v>
                </c:pt>
                <c:pt idx="1407">
                  <c:v>74</c:v>
                </c:pt>
                <c:pt idx="1408">
                  <c:v>35</c:v>
                </c:pt>
                <c:pt idx="1409">
                  <c:v>96</c:v>
                </c:pt>
                <c:pt idx="1410">
                  <c:v>97</c:v>
                </c:pt>
                <c:pt idx="1411">
                  <c:v>220</c:v>
                </c:pt>
                <c:pt idx="1412">
                  <c:v>266</c:v>
                </c:pt>
                <c:pt idx="1413">
                  <c:v>24</c:v>
                </c:pt>
                <c:pt idx="1414">
                  <c:v>19</c:v>
                </c:pt>
                <c:pt idx="1415">
                  <c:v>13</c:v>
                </c:pt>
                <c:pt idx="1416">
                  <c:v>71</c:v>
                </c:pt>
                <c:pt idx="1417">
                  <c:v>38</c:v>
                </c:pt>
                <c:pt idx="1418">
                  <c:v>61</c:v>
                </c:pt>
                <c:pt idx="1419">
                  <c:v>12</c:v>
                </c:pt>
                <c:pt idx="1420">
                  <c:v>122</c:v>
                </c:pt>
                <c:pt idx="1421">
                  <c:v>3</c:v>
                </c:pt>
                <c:pt idx="1422">
                  <c:v>3</c:v>
                </c:pt>
                <c:pt idx="1423">
                  <c:v>21</c:v>
                </c:pt>
                <c:pt idx="1424">
                  <c:v>61</c:v>
                </c:pt>
                <c:pt idx="1425">
                  <c:v>34</c:v>
                </c:pt>
                <c:pt idx="1426">
                  <c:v>38</c:v>
                </c:pt>
                <c:pt idx="1427">
                  <c:v>69</c:v>
                </c:pt>
                <c:pt idx="1428">
                  <c:v>43</c:v>
                </c:pt>
                <c:pt idx="1429">
                  <c:v>72</c:v>
                </c:pt>
                <c:pt idx="1430">
                  <c:v>32</c:v>
                </c:pt>
                <c:pt idx="1431">
                  <c:v>88</c:v>
                </c:pt>
                <c:pt idx="1432">
                  <c:v>81</c:v>
                </c:pt>
                <c:pt idx="1433">
                  <c:v>119</c:v>
                </c:pt>
                <c:pt idx="1434">
                  <c:v>4</c:v>
                </c:pt>
                <c:pt idx="1435">
                  <c:v>78</c:v>
                </c:pt>
                <c:pt idx="1436">
                  <c:v>124</c:v>
                </c:pt>
                <c:pt idx="1437">
                  <c:v>7</c:v>
                </c:pt>
                <c:pt idx="1438">
                  <c:v>370</c:v>
                </c:pt>
                <c:pt idx="1439">
                  <c:v>449</c:v>
                </c:pt>
                <c:pt idx="1440">
                  <c:v>58</c:v>
                </c:pt>
                <c:pt idx="1441">
                  <c:v>9</c:v>
                </c:pt>
                <c:pt idx="1442">
                  <c:v>9</c:v>
                </c:pt>
                <c:pt idx="1443">
                  <c:v>29</c:v>
                </c:pt>
                <c:pt idx="1444">
                  <c:v>15</c:v>
                </c:pt>
                <c:pt idx="1445">
                  <c:v>53</c:v>
                </c:pt>
                <c:pt idx="1446">
                  <c:v>52</c:v>
                </c:pt>
                <c:pt idx="1447">
                  <c:v>38</c:v>
                </c:pt>
                <c:pt idx="1448">
                  <c:v>38</c:v>
                </c:pt>
                <c:pt idx="1449">
                  <c:v>26</c:v>
                </c:pt>
                <c:pt idx="1450">
                  <c:v>73</c:v>
                </c:pt>
                <c:pt idx="1451">
                  <c:v>73</c:v>
                </c:pt>
                <c:pt idx="1452">
                  <c:v>51</c:v>
                </c:pt>
                <c:pt idx="1453">
                  <c:v>63</c:v>
                </c:pt>
                <c:pt idx="1454">
                  <c:v>49</c:v>
                </c:pt>
                <c:pt idx="1455">
                  <c:v>23</c:v>
                </c:pt>
                <c:pt idx="1456">
                  <c:v>40</c:v>
                </c:pt>
                <c:pt idx="1457">
                  <c:v>100</c:v>
                </c:pt>
                <c:pt idx="1458">
                  <c:v>6</c:v>
                </c:pt>
                <c:pt idx="1459">
                  <c:v>41</c:v>
                </c:pt>
                <c:pt idx="1460">
                  <c:v>31</c:v>
                </c:pt>
                <c:pt idx="1461">
                  <c:v>30</c:v>
                </c:pt>
                <c:pt idx="1462">
                  <c:v>46</c:v>
                </c:pt>
                <c:pt idx="1463">
                  <c:v>4</c:v>
                </c:pt>
                <c:pt idx="1464">
                  <c:v>64</c:v>
                </c:pt>
                <c:pt idx="1465">
                  <c:v>103</c:v>
                </c:pt>
                <c:pt idx="1466">
                  <c:v>125</c:v>
                </c:pt>
                <c:pt idx="1467">
                  <c:v>155</c:v>
                </c:pt>
                <c:pt idx="1468">
                  <c:v>5</c:v>
                </c:pt>
                <c:pt idx="1469">
                  <c:v>107</c:v>
                </c:pt>
                <c:pt idx="1470">
                  <c:v>51</c:v>
                </c:pt>
                <c:pt idx="1471">
                  <c:v>51</c:v>
                </c:pt>
                <c:pt idx="1472">
                  <c:v>47</c:v>
                </c:pt>
                <c:pt idx="1473">
                  <c:v>38</c:v>
                </c:pt>
                <c:pt idx="1474">
                  <c:v>29</c:v>
                </c:pt>
                <c:pt idx="1475">
                  <c:v>40</c:v>
                </c:pt>
                <c:pt idx="1476">
                  <c:v>84</c:v>
                </c:pt>
                <c:pt idx="1477">
                  <c:v>99</c:v>
                </c:pt>
                <c:pt idx="1478">
                  <c:v>163</c:v>
                </c:pt>
                <c:pt idx="1479">
                  <c:v>225</c:v>
                </c:pt>
                <c:pt idx="1480">
                  <c:v>253</c:v>
                </c:pt>
                <c:pt idx="1481">
                  <c:v>29</c:v>
                </c:pt>
                <c:pt idx="1482">
                  <c:v>3</c:v>
                </c:pt>
                <c:pt idx="1483">
                  <c:v>15</c:v>
                </c:pt>
                <c:pt idx="1484">
                  <c:v>44</c:v>
                </c:pt>
                <c:pt idx="1485">
                  <c:v>17</c:v>
                </c:pt>
                <c:pt idx="1486">
                  <c:v>17</c:v>
                </c:pt>
                <c:pt idx="1487">
                  <c:v>37</c:v>
                </c:pt>
                <c:pt idx="1488">
                  <c:v>27</c:v>
                </c:pt>
                <c:pt idx="1489">
                  <c:v>128</c:v>
                </c:pt>
                <c:pt idx="1490">
                  <c:v>73</c:v>
                </c:pt>
                <c:pt idx="1491">
                  <c:v>130</c:v>
                </c:pt>
                <c:pt idx="1492">
                  <c:v>18</c:v>
                </c:pt>
                <c:pt idx="1493">
                  <c:v>98</c:v>
                </c:pt>
                <c:pt idx="1494">
                  <c:v>135</c:v>
                </c:pt>
                <c:pt idx="1495">
                  <c:v>4</c:v>
                </c:pt>
                <c:pt idx="1496">
                  <c:v>10</c:v>
                </c:pt>
                <c:pt idx="1497">
                  <c:v>113</c:v>
                </c:pt>
                <c:pt idx="1498">
                  <c:v>67</c:v>
                </c:pt>
                <c:pt idx="1499">
                  <c:v>123</c:v>
                </c:pt>
                <c:pt idx="1500">
                  <c:v>167</c:v>
                </c:pt>
                <c:pt idx="1501">
                  <c:v>230</c:v>
                </c:pt>
                <c:pt idx="1502">
                  <c:v>2</c:v>
                </c:pt>
                <c:pt idx="1503">
                  <c:v>3</c:v>
                </c:pt>
                <c:pt idx="1504">
                  <c:v>10</c:v>
                </c:pt>
                <c:pt idx="1505">
                  <c:v>10</c:v>
                </c:pt>
                <c:pt idx="1506">
                  <c:v>12</c:v>
                </c:pt>
                <c:pt idx="1507">
                  <c:v>14</c:v>
                </c:pt>
                <c:pt idx="1508">
                  <c:v>20</c:v>
                </c:pt>
                <c:pt idx="1509">
                  <c:v>20</c:v>
                </c:pt>
                <c:pt idx="1510">
                  <c:v>29</c:v>
                </c:pt>
                <c:pt idx="1511">
                  <c:v>30</c:v>
                </c:pt>
                <c:pt idx="1512">
                  <c:v>34</c:v>
                </c:pt>
                <c:pt idx="1513">
                  <c:v>45</c:v>
                </c:pt>
                <c:pt idx="1514">
                  <c:v>42</c:v>
                </c:pt>
                <c:pt idx="1515">
                  <c:v>49</c:v>
                </c:pt>
                <c:pt idx="1516">
                  <c:v>92</c:v>
                </c:pt>
                <c:pt idx="1517">
                  <c:v>64</c:v>
                </c:pt>
                <c:pt idx="1518">
                  <c:v>67</c:v>
                </c:pt>
                <c:pt idx="1519">
                  <c:v>88</c:v>
                </c:pt>
                <c:pt idx="1520">
                  <c:v>117</c:v>
                </c:pt>
                <c:pt idx="1521">
                  <c:v>13</c:v>
                </c:pt>
                <c:pt idx="1522">
                  <c:v>171</c:v>
                </c:pt>
                <c:pt idx="1523">
                  <c:v>22</c:v>
                </c:pt>
                <c:pt idx="1524">
                  <c:v>180</c:v>
                </c:pt>
                <c:pt idx="1525">
                  <c:v>251</c:v>
                </c:pt>
                <c:pt idx="1526">
                  <c:v>4</c:v>
                </c:pt>
                <c:pt idx="1527">
                  <c:v>39</c:v>
                </c:pt>
                <c:pt idx="1528">
                  <c:v>40</c:v>
                </c:pt>
                <c:pt idx="1529">
                  <c:v>40</c:v>
                </c:pt>
                <c:pt idx="1530">
                  <c:v>35</c:v>
                </c:pt>
                <c:pt idx="1531">
                  <c:v>16</c:v>
                </c:pt>
                <c:pt idx="1532">
                  <c:v>85</c:v>
                </c:pt>
                <c:pt idx="1533">
                  <c:v>14</c:v>
                </c:pt>
                <c:pt idx="1534">
                  <c:v>110</c:v>
                </c:pt>
                <c:pt idx="1535">
                  <c:v>75</c:v>
                </c:pt>
                <c:pt idx="1536">
                  <c:v>217</c:v>
                </c:pt>
                <c:pt idx="1537">
                  <c:v>61</c:v>
                </c:pt>
                <c:pt idx="1538">
                  <c:v>61</c:v>
                </c:pt>
                <c:pt idx="1539">
                  <c:v>25</c:v>
                </c:pt>
                <c:pt idx="1540">
                  <c:v>4</c:v>
                </c:pt>
                <c:pt idx="1541">
                  <c:v>4</c:v>
                </c:pt>
                <c:pt idx="1542">
                  <c:v>4</c:v>
                </c:pt>
                <c:pt idx="1543">
                  <c:v>4</c:v>
                </c:pt>
                <c:pt idx="1544">
                  <c:v>4</c:v>
                </c:pt>
                <c:pt idx="1545">
                  <c:v>4</c:v>
                </c:pt>
                <c:pt idx="1546">
                  <c:v>6</c:v>
                </c:pt>
                <c:pt idx="1547">
                  <c:v>63</c:v>
                </c:pt>
                <c:pt idx="1548">
                  <c:v>34</c:v>
                </c:pt>
                <c:pt idx="1549">
                  <c:v>54</c:v>
                </c:pt>
                <c:pt idx="1550">
                  <c:v>113</c:v>
                </c:pt>
                <c:pt idx="1551">
                  <c:v>68</c:v>
                </c:pt>
                <c:pt idx="1552">
                  <c:v>9</c:v>
                </c:pt>
                <c:pt idx="1553">
                  <c:v>9</c:v>
                </c:pt>
                <c:pt idx="1554">
                  <c:v>119</c:v>
                </c:pt>
                <c:pt idx="1555">
                  <c:v>55</c:v>
                </c:pt>
                <c:pt idx="1556">
                  <c:v>124</c:v>
                </c:pt>
                <c:pt idx="1557">
                  <c:v>20</c:v>
                </c:pt>
                <c:pt idx="1558">
                  <c:v>107</c:v>
                </c:pt>
                <c:pt idx="1559">
                  <c:v>112</c:v>
                </c:pt>
                <c:pt idx="1560">
                  <c:v>160</c:v>
                </c:pt>
                <c:pt idx="1561">
                  <c:v>30</c:v>
                </c:pt>
                <c:pt idx="1562">
                  <c:v>114</c:v>
                </c:pt>
                <c:pt idx="1563">
                  <c:v>189</c:v>
                </c:pt>
                <c:pt idx="1564">
                  <c:v>28</c:v>
                </c:pt>
                <c:pt idx="1565">
                  <c:v>349</c:v>
                </c:pt>
                <c:pt idx="1566">
                  <c:v>353</c:v>
                </c:pt>
                <c:pt idx="1567">
                  <c:v>41</c:v>
                </c:pt>
                <c:pt idx="1568">
                  <c:v>318</c:v>
                </c:pt>
                <c:pt idx="1569">
                  <c:v>88</c:v>
                </c:pt>
                <c:pt idx="1570">
                  <c:v>400</c:v>
                </c:pt>
                <c:pt idx="1571">
                  <c:v>61</c:v>
                </c:pt>
                <c:pt idx="1572">
                  <c:v>4</c:v>
                </c:pt>
                <c:pt idx="1573">
                  <c:v>156</c:v>
                </c:pt>
                <c:pt idx="1574">
                  <c:v>416</c:v>
                </c:pt>
                <c:pt idx="1575">
                  <c:v>469</c:v>
                </c:pt>
                <c:pt idx="1576">
                  <c:v>6</c:v>
                </c:pt>
                <c:pt idx="1577">
                  <c:v>40</c:v>
                </c:pt>
                <c:pt idx="1578">
                  <c:v>13</c:v>
                </c:pt>
                <c:pt idx="1579">
                  <c:v>21</c:v>
                </c:pt>
                <c:pt idx="1580">
                  <c:v>84</c:v>
                </c:pt>
                <c:pt idx="1581">
                  <c:v>48</c:v>
                </c:pt>
                <c:pt idx="1582">
                  <c:v>239</c:v>
                </c:pt>
                <c:pt idx="1583">
                  <c:v>6</c:v>
                </c:pt>
                <c:pt idx="1584">
                  <c:v>6</c:v>
                </c:pt>
                <c:pt idx="1585">
                  <c:v>4</c:v>
                </c:pt>
                <c:pt idx="1586">
                  <c:v>348</c:v>
                </c:pt>
                <c:pt idx="1587">
                  <c:v>442</c:v>
                </c:pt>
                <c:pt idx="1588">
                  <c:v>17</c:v>
                </c:pt>
                <c:pt idx="1589">
                  <c:v>33</c:v>
                </c:pt>
                <c:pt idx="1590">
                  <c:v>4</c:v>
                </c:pt>
                <c:pt idx="1591">
                  <c:v>21</c:v>
                </c:pt>
                <c:pt idx="1592">
                  <c:v>39</c:v>
                </c:pt>
                <c:pt idx="1593">
                  <c:v>59</c:v>
                </c:pt>
                <c:pt idx="1594">
                  <c:v>42</c:v>
                </c:pt>
                <c:pt idx="1595">
                  <c:v>28</c:v>
                </c:pt>
                <c:pt idx="1596">
                  <c:v>46</c:v>
                </c:pt>
                <c:pt idx="1597">
                  <c:v>81</c:v>
                </c:pt>
                <c:pt idx="1598">
                  <c:v>77</c:v>
                </c:pt>
                <c:pt idx="1599">
                  <c:v>70</c:v>
                </c:pt>
                <c:pt idx="1600">
                  <c:v>90</c:v>
                </c:pt>
                <c:pt idx="1601">
                  <c:v>54</c:v>
                </c:pt>
                <c:pt idx="1602">
                  <c:v>9</c:v>
                </c:pt>
                <c:pt idx="1603">
                  <c:v>67</c:v>
                </c:pt>
                <c:pt idx="1604">
                  <c:v>143</c:v>
                </c:pt>
                <c:pt idx="1605">
                  <c:v>173</c:v>
                </c:pt>
                <c:pt idx="1606">
                  <c:v>177</c:v>
                </c:pt>
                <c:pt idx="1607">
                  <c:v>2</c:v>
                </c:pt>
                <c:pt idx="1608">
                  <c:v>7</c:v>
                </c:pt>
                <c:pt idx="1609">
                  <c:v>5</c:v>
                </c:pt>
                <c:pt idx="1610">
                  <c:v>5</c:v>
                </c:pt>
                <c:pt idx="1611">
                  <c:v>5</c:v>
                </c:pt>
                <c:pt idx="1612">
                  <c:v>98</c:v>
                </c:pt>
                <c:pt idx="1613">
                  <c:v>30</c:v>
                </c:pt>
                <c:pt idx="1614">
                  <c:v>49</c:v>
                </c:pt>
                <c:pt idx="1615">
                  <c:v>46</c:v>
                </c:pt>
                <c:pt idx="1616">
                  <c:v>4</c:v>
                </c:pt>
                <c:pt idx="1617">
                  <c:v>103</c:v>
                </c:pt>
                <c:pt idx="1618">
                  <c:v>116</c:v>
                </c:pt>
                <c:pt idx="1619">
                  <c:v>52</c:v>
                </c:pt>
                <c:pt idx="1620">
                  <c:v>10</c:v>
                </c:pt>
                <c:pt idx="1621">
                  <c:v>225</c:v>
                </c:pt>
                <c:pt idx="1622">
                  <c:v>169</c:v>
                </c:pt>
                <c:pt idx="1623">
                  <c:v>209</c:v>
                </c:pt>
                <c:pt idx="1624">
                  <c:v>5</c:v>
                </c:pt>
                <c:pt idx="1625">
                  <c:v>5</c:v>
                </c:pt>
                <c:pt idx="1626">
                  <c:v>9</c:v>
                </c:pt>
                <c:pt idx="1627">
                  <c:v>8</c:v>
                </c:pt>
                <c:pt idx="1628">
                  <c:v>21</c:v>
                </c:pt>
                <c:pt idx="1629">
                  <c:v>54</c:v>
                </c:pt>
                <c:pt idx="1630">
                  <c:v>10</c:v>
                </c:pt>
                <c:pt idx="1631">
                  <c:v>23</c:v>
                </c:pt>
                <c:pt idx="1632">
                  <c:v>27</c:v>
                </c:pt>
                <c:pt idx="1633">
                  <c:v>27</c:v>
                </c:pt>
                <c:pt idx="1634">
                  <c:v>102</c:v>
                </c:pt>
                <c:pt idx="1635">
                  <c:v>119</c:v>
                </c:pt>
                <c:pt idx="1636">
                  <c:v>52</c:v>
                </c:pt>
                <c:pt idx="1637">
                  <c:v>160</c:v>
                </c:pt>
                <c:pt idx="1638">
                  <c:v>32</c:v>
                </c:pt>
                <c:pt idx="1639">
                  <c:v>13</c:v>
                </c:pt>
                <c:pt idx="1640">
                  <c:v>89</c:v>
                </c:pt>
                <c:pt idx="1641">
                  <c:v>108</c:v>
                </c:pt>
                <c:pt idx="1642">
                  <c:v>108</c:v>
                </c:pt>
                <c:pt idx="1643">
                  <c:v>69</c:v>
                </c:pt>
                <c:pt idx="1644">
                  <c:v>79</c:v>
                </c:pt>
                <c:pt idx="1645">
                  <c:v>283</c:v>
                </c:pt>
                <c:pt idx="1646">
                  <c:v>94</c:v>
                </c:pt>
                <c:pt idx="1647">
                  <c:v>33</c:v>
                </c:pt>
                <c:pt idx="1648">
                  <c:v>4</c:v>
                </c:pt>
                <c:pt idx="1649">
                  <c:v>334</c:v>
                </c:pt>
                <c:pt idx="1650">
                  <c:v>72</c:v>
                </c:pt>
                <c:pt idx="1651">
                  <c:v>47</c:v>
                </c:pt>
                <c:pt idx="1652">
                  <c:v>47</c:v>
                </c:pt>
                <c:pt idx="1653">
                  <c:v>7</c:v>
                </c:pt>
                <c:pt idx="1654">
                  <c:v>43</c:v>
                </c:pt>
                <c:pt idx="1655">
                  <c:v>40</c:v>
                </c:pt>
                <c:pt idx="1656">
                  <c:v>53</c:v>
                </c:pt>
                <c:pt idx="1657">
                  <c:v>9</c:v>
                </c:pt>
                <c:pt idx="1658">
                  <c:v>25</c:v>
                </c:pt>
                <c:pt idx="1659">
                  <c:v>60</c:v>
                </c:pt>
                <c:pt idx="1660">
                  <c:v>12</c:v>
                </c:pt>
                <c:pt idx="1661">
                  <c:v>20</c:v>
                </c:pt>
                <c:pt idx="1662">
                  <c:v>61</c:v>
                </c:pt>
                <c:pt idx="1663">
                  <c:v>95</c:v>
                </c:pt>
                <c:pt idx="1664">
                  <c:v>58</c:v>
                </c:pt>
                <c:pt idx="1665">
                  <c:v>74</c:v>
                </c:pt>
                <c:pt idx="1666">
                  <c:v>4</c:v>
                </c:pt>
                <c:pt idx="1667">
                  <c:v>4</c:v>
                </c:pt>
                <c:pt idx="1668">
                  <c:v>117</c:v>
                </c:pt>
                <c:pt idx="1669">
                  <c:v>139</c:v>
                </c:pt>
                <c:pt idx="1670">
                  <c:v>194</c:v>
                </c:pt>
                <c:pt idx="1671">
                  <c:v>282</c:v>
                </c:pt>
                <c:pt idx="1672">
                  <c:v>286</c:v>
                </c:pt>
                <c:pt idx="1673">
                  <c:v>161</c:v>
                </c:pt>
                <c:pt idx="1674">
                  <c:v>3</c:v>
                </c:pt>
                <c:pt idx="1675">
                  <c:v>64</c:v>
                </c:pt>
                <c:pt idx="1676">
                  <c:v>76</c:v>
                </c:pt>
                <c:pt idx="1677">
                  <c:v>79</c:v>
                </c:pt>
                <c:pt idx="1678">
                  <c:v>92</c:v>
                </c:pt>
                <c:pt idx="1679">
                  <c:v>104</c:v>
                </c:pt>
                <c:pt idx="1680">
                  <c:v>99</c:v>
                </c:pt>
                <c:pt idx="1681">
                  <c:v>20</c:v>
                </c:pt>
                <c:pt idx="1682">
                  <c:v>15</c:v>
                </c:pt>
                <c:pt idx="1683">
                  <c:v>140</c:v>
                </c:pt>
                <c:pt idx="1684">
                  <c:v>32</c:v>
                </c:pt>
                <c:pt idx="1685">
                  <c:v>32</c:v>
                </c:pt>
                <c:pt idx="1686">
                  <c:v>23</c:v>
                </c:pt>
                <c:pt idx="1687">
                  <c:v>150</c:v>
                </c:pt>
                <c:pt idx="1688">
                  <c:v>75</c:v>
                </c:pt>
                <c:pt idx="1689">
                  <c:v>149</c:v>
                </c:pt>
                <c:pt idx="1690">
                  <c:v>11</c:v>
                </c:pt>
                <c:pt idx="1691">
                  <c:v>160</c:v>
                </c:pt>
                <c:pt idx="1692">
                  <c:v>6</c:v>
                </c:pt>
                <c:pt idx="1693">
                  <c:v>48</c:v>
                </c:pt>
                <c:pt idx="1694">
                  <c:v>10</c:v>
                </c:pt>
                <c:pt idx="1695">
                  <c:v>18</c:v>
                </c:pt>
                <c:pt idx="1696">
                  <c:v>89</c:v>
                </c:pt>
                <c:pt idx="1697">
                  <c:v>89</c:v>
                </c:pt>
                <c:pt idx="1698">
                  <c:v>109</c:v>
                </c:pt>
                <c:pt idx="1699">
                  <c:v>40</c:v>
                </c:pt>
                <c:pt idx="1700">
                  <c:v>81</c:v>
                </c:pt>
                <c:pt idx="1701">
                  <c:v>41</c:v>
                </c:pt>
                <c:pt idx="1702">
                  <c:v>45</c:v>
                </c:pt>
                <c:pt idx="1703">
                  <c:v>19</c:v>
                </c:pt>
                <c:pt idx="1704">
                  <c:v>151</c:v>
                </c:pt>
                <c:pt idx="1705">
                  <c:v>58</c:v>
                </c:pt>
                <c:pt idx="1706">
                  <c:v>434</c:v>
                </c:pt>
                <c:pt idx="1707">
                  <c:v>391</c:v>
                </c:pt>
                <c:pt idx="1708">
                  <c:v>49</c:v>
                </c:pt>
                <c:pt idx="1709">
                  <c:v>13</c:v>
                </c:pt>
                <c:pt idx="1710">
                  <c:v>5</c:v>
                </c:pt>
                <c:pt idx="1711">
                  <c:v>21</c:v>
                </c:pt>
                <c:pt idx="1712">
                  <c:v>453</c:v>
                </c:pt>
                <c:pt idx="1713">
                  <c:v>4</c:v>
                </c:pt>
                <c:pt idx="1714">
                  <c:v>4</c:v>
                </c:pt>
                <c:pt idx="1715">
                  <c:v>142</c:v>
                </c:pt>
                <c:pt idx="1716">
                  <c:v>2</c:v>
                </c:pt>
                <c:pt idx="1717">
                  <c:v>2</c:v>
                </c:pt>
                <c:pt idx="1718">
                  <c:v>3</c:v>
                </c:pt>
                <c:pt idx="1719">
                  <c:v>27</c:v>
                </c:pt>
                <c:pt idx="1720">
                  <c:v>108</c:v>
                </c:pt>
                <c:pt idx="1721">
                  <c:v>157</c:v>
                </c:pt>
                <c:pt idx="1722">
                  <c:v>62</c:v>
                </c:pt>
                <c:pt idx="1723">
                  <c:v>12</c:v>
                </c:pt>
                <c:pt idx="1724">
                  <c:v>86</c:v>
                </c:pt>
                <c:pt idx="1725">
                  <c:v>135</c:v>
                </c:pt>
                <c:pt idx="1726">
                  <c:v>87</c:v>
                </c:pt>
                <c:pt idx="1727">
                  <c:v>24</c:v>
                </c:pt>
                <c:pt idx="1728">
                  <c:v>15</c:v>
                </c:pt>
                <c:pt idx="1729">
                  <c:v>26</c:v>
                </c:pt>
                <c:pt idx="1730">
                  <c:v>225</c:v>
                </c:pt>
                <c:pt idx="1731">
                  <c:v>179</c:v>
                </c:pt>
                <c:pt idx="1732">
                  <c:v>174</c:v>
                </c:pt>
                <c:pt idx="1733">
                  <c:v>11</c:v>
                </c:pt>
                <c:pt idx="1734">
                  <c:v>11</c:v>
                </c:pt>
                <c:pt idx="1735">
                  <c:v>4</c:v>
                </c:pt>
                <c:pt idx="1736">
                  <c:v>4</c:v>
                </c:pt>
                <c:pt idx="1737">
                  <c:v>4</c:v>
                </c:pt>
                <c:pt idx="1738">
                  <c:v>23</c:v>
                </c:pt>
                <c:pt idx="1739">
                  <c:v>186</c:v>
                </c:pt>
                <c:pt idx="1740">
                  <c:v>9</c:v>
                </c:pt>
                <c:pt idx="1741">
                  <c:v>67</c:v>
                </c:pt>
                <c:pt idx="1742">
                  <c:v>5</c:v>
                </c:pt>
                <c:pt idx="1743">
                  <c:v>5</c:v>
                </c:pt>
                <c:pt idx="1744">
                  <c:v>12</c:v>
                </c:pt>
                <c:pt idx="1745">
                  <c:v>12</c:v>
                </c:pt>
                <c:pt idx="1746">
                  <c:v>11</c:v>
                </c:pt>
                <c:pt idx="1747">
                  <c:v>182</c:v>
                </c:pt>
                <c:pt idx="1748">
                  <c:v>4</c:v>
                </c:pt>
                <c:pt idx="1749">
                  <c:v>4</c:v>
                </c:pt>
                <c:pt idx="1750">
                  <c:v>4</c:v>
                </c:pt>
                <c:pt idx="1751">
                  <c:v>4</c:v>
                </c:pt>
                <c:pt idx="1752">
                  <c:v>4</c:v>
                </c:pt>
                <c:pt idx="1753">
                  <c:v>222</c:v>
                </c:pt>
                <c:pt idx="1754">
                  <c:v>8</c:v>
                </c:pt>
                <c:pt idx="1755">
                  <c:v>8</c:v>
                </c:pt>
                <c:pt idx="1756">
                  <c:v>6</c:v>
                </c:pt>
                <c:pt idx="1757">
                  <c:v>24</c:v>
                </c:pt>
                <c:pt idx="1758">
                  <c:v>20</c:v>
                </c:pt>
                <c:pt idx="1759">
                  <c:v>20</c:v>
                </c:pt>
                <c:pt idx="1760">
                  <c:v>54</c:v>
                </c:pt>
                <c:pt idx="1761">
                  <c:v>80</c:v>
                </c:pt>
                <c:pt idx="1762">
                  <c:v>110</c:v>
                </c:pt>
                <c:pt idx="1763">
                  <c:v>246</c:v>
                </c:pt>
                <c:pt idx="1764">
                  <c:v>26</c:v>
                </c:pt>
                <c:pt idx="1765">
                  <c:v>33</c:v>
                </c:pt>
                <c:pt idx="1766">
                  <c:v>23</c:v>
                </c:pt>
                <c:pt idx="1767">
                  <c:v>270</c:v>
                </c:pt>
                <c:pt idx="1768">
                  <c:v>22</c:v>
                </c:pt>
                <c:pt idx="1769">
                  <c:v>22</c:v>
                </c:pt>
                <c:pt idx="1770">
                  <c:v>32</c:v>
                </c:pt>
                <c:pt idx="1771">
                  <c:v>25</c:v>
                </c:pt>
                <c:pt idx="1772">
                  <c:v>31</c:v>
                </c:pt>
                <c:pt idx="1773">
                  <c:v>35</c:v>
                </c:pt>
                <c:pt idx="1774">
                  <c:v>38</c:v>
                </c:pt>
                <c:pt idx="1775">
                  <c:v>123</c:v>
                </c:pt>
                <c:pt idx="1776">
                  <c:v>17</c:v>
                </c:pt>
                <c:pt idx="1777">
                  <c:v>8</c:v>
                </c:pt>
                <c:pt idx="1778">
                  <c:v>36</c:v>
                </c:pt>
                <c:pt idx="1779">
                  <c:v>15</c:v>
                </c:pt>
                <c:pt idx="1780">
                  <c:v>15</c:v>
                </c:pt>
                <c:pt idx="1781">
                  <c:v>33</c:v>
                </c:pt>
                <c:pt idx="1782">
                  <c:v>12</c:v>
                </c:pt>
                <c:pt idx="1783">
                  <c:v>32</c:v>
                </c:pt>
                <c:pt idx="1784">
                  <c:v>10</c:v>
                </c:pt>
                <c:pt idx="1785">
                  <c:v>25</c:v>
                </c:pt>
                <c:pt idx="1786">
                  <c:v>47</c:v>
                </c:pt>
                <c:pt idx="1787">
                  <c:v>47</c:v>
                </c:pt>
                <c:pt idx="1788">
                  <c:v>43</c:v>
                </c:pt>
                <c:pt idx="1789">
                  <c:v>43</c:v>
                </c:pt>
                <c:pt idx="1790">
                  <c:v>39</c:v>
                </c:pt>
                <c:pt idx="1791">
                  <c:v>35</c:v>
                </c:pt>
                <c:pt idx="1792">
                  <c:v>35</c:v>
                </c:pt>
                <c:pt idx="1793">
                  <c:v>45</c:v>
                </c:pt>
                <c:pt idx="1794">
                  <c:v>26</c:v>
                </c:pt>
                <c:pt idx="1795">
                  <c:v>4</c:v>
                </c:pt>
                <c:pt idx="1796">
                  <c:v>4</c:v>
                </c:pt>
                <c:pt idx="1797">
                  <c:v>5</c:v>
                </c:pt>
                <c:pt idx="1798">
                  <c:v>12</c:v>
                </c:pt>
                <c:pt idx="1799">
                  <c:v>66</c:v>
                </c:pt>
                <c:pt idx="1800">
                  <c:v>82</c:v>
                </c:pt>
                <c:pt idx="1801">
                  <c:v>89</c:v>
                </c:pt>
                <c:pt idx="1802">
                  <c:v>142</c:v>
                </c:pt>
                <c:pt idx="1803">
                  <c:v>50</c:v>
                </c:pt>
                <c:pt idx="1804">
                  <c:v>9</c:v>
                </c:pt>
                <c:pt idx="1805">
                  <c:v>9</c:v>
                </c:pt>
                <c:pt idx="1806">
                  <c:v>3</c:v>
                </c:pt>
                <c:pt idx="1807">
                  <c:v>31</c:v>
                </c:pt>
                <c:pt idx="1808">
                  <c:v>32</c:v>
                </c:pt>
                <c:pt idx="1809">
                  <c:v>80</c:v>
                </c:pt>
                <c:pt idx="1810">
                  <c:v>27</c:v>
                </c:pt>
                <c:pt idx="1811">
                  <c:v>27</c:v>
                </c:pt>
                <c:pt idx="1812">
                  <c:v>4</c:v>
                </c:pt>
                <c:pt idx="1813">
                  <c:v>4</c:v>
                </c:pt>
                <c:pt idx="1814">
                  <c:v>286</c:v>
                </c:pt>
                <c:pt idx="1815">
                  <c:v>351</c:v>
                </c:pt>
                <c:pt idx="1816">
                  <c:v>38</c:v>
                </c:pt>
                <c:pt idx="1817">
                  <c:v>64</c:v>
                </c:pt>
                <c:pt idx="1818">
                  <c:v>8</c:v>
                </c:pt>
                <c:pt idx="1819">
                  <c:v>13</c:v>
                </c:pt>
                <c:pt idx="1820">
                  <c:v>368</c:v>
                </c:pt>
                <c:pt idx="1821">
                  <c:v>592</c:v>
                </c:pt>
                <c:pt idx="1822">
                  <c:v>5</c:v>
                </c:pt>
                <c:pt idx="1823">
                  <c:v>5</c:v>
                </c:pt>
                <c:pt idx="1824">
                  <c:v>183</c:v>
                </c:pt>
                <c:pt idx="1825">
                  <c:v>7</c:v>
                </c:pt>
                <c:pt idx="1826">
                  <c:v>33</c:v>
                </c:pt>
                <c:pt idx="1827">
                  <c:v>18</c:v>
                </c:pt>
                <c:pt idx="1828">
                  <c:v>34</c:v>
                </c:pt>
                <c:pt idx="1829">
                  <c:v>52</c:v>
                </c:pt>
                <c:pt idx="1830">
                  <c:v>42</c:v>
                </c:pt>
                <c:pt idx="1831">
                  <c:v>53</c:v>
                </c:pt>
                <c:pt idx="1832">
                  <c:v>39</c:v>
                </c:pt>
                <c:pt idx="1833">
                  <c:v>76</c:v>
                </c:pt>
                <c:pt idx="1834">
                  <c:v>81</c:v>
                </c:pt>
                <c:pt idx="1835">
                  <c:v>311</c:v>
                </c:pt>
                <c:pt idx="1836">
                  <c:v>354</c:v>
                </c:pt>
                <c:pt idx="1837">
                  <c:v>8</c:v>
                </c:pt>
                <c:pt idx="1838">
                  <c:v>4</c:v>
                </c:pt>
                <c:pt idx="1839">
                  <c:v>4</c:v>
                </c:pt>
                <c:pt idx="1840">
                  <c:v>407</c:v>
                </c:pt>
                <c:pt idx="1841">
                  <c:v>374</c:v>
                </c:pt>
                <c:pt idx="1842">
                  <c:v>88</c:v>
                </c:pt>
                <c:pt idx="1843">
                  <c:v>13</c:v>
                </c:pt>
                <c:pt idx="1844">
                  <c:v>17</c:v>
                </c:pt>
                <c:pt idx="1845">
                  <c:v>66</c:v>
                </c:pt>
                <c:pt idx="1846">
                  <c:v>393</c:v>
                </c:pt>
                <c:pt idx="1847">
                  <c:v>17</c:v>
                </c:pt>
                <c:pt idx="1848">
                  <c:v>31</c:v>
                </c:pt>
                <c:pt idx="1849">
                  <c:v>104</c:v>
                </c:pt>
                <c:pt idx="1850">
                  <c:v>16</c:v>
                </c:pt>
                <c:pt idx="1851">
                  <c:v>28</c:v>
                </c:pt>
                <c:pt idx="1852">
                  <c:v>19</c:v>
                </c:pt>
                <c:pt idx="1853">
                  <c:v>61</c:v>
                </c:pt>
                <c:pt idx="1854">
                  <c:v>110</c:v>
                </c:pt>
                <c:pt idx="1855">
                  <c:v>9</c:v>
                </c:pt>
                <c:pt idx="1856">
                  <c:v>117</c:v>
                </c:pt>
                <c:pt idx="1857">
                  <c:v>27</c:v>
                </c:pt>
                <c:pt idx="1858">
                  <c:v>35</c:v>
                </c:pt>
                <c:pt idx="1859">
                  <c:v>34</c:v>
                </c:pt>
                <c:pt idx="1860">
                  <c:v>33</c:v>
                </c:pt>
                <c:pt idx="1861">
                  <c:v>111</c:v>
                </c:pt>
                <c:pt idx="1862">
                  <c:v>9</c:v>
                </c:pt>
                <c:pt idx="1863">
                  <c:v>31</c:v>
                </c:pt>
                <c:pt idx="1864">
                  <c:v>121</c:v>
                </c:pt>
                <c:pt idx="1865">
                  <c:v>39</c:v>
                </c:pt>
                <c:pt idx="1866">
                  <c:v>70</c:v>
                </c:pt>
                <c:pt idx="1867">
                  <c:v>73</c:v>
                </c:pt>
                <c:pt idx="1868">
                  <c:v>678</c:v>
                </c:pt>
                <c:pt idx="1869">
                  <c:v>4</c:v>
                </c:pt>
                <c:pt idx="1870">
                  <c:v>5</c:v>
                </c:pt>
                <c:pt idx="1871">
                  <c:v>33</c:v>
                </c:pt>
                <c:pt idx="1872">
                  <c:v>33</c:v>
                </c:pt>
                <c:pt idx="1873">
                  <c:v>5</c:v>
                </c:pt>
                <c:pt idx="1874">
                  <c:v>72</c:v>
                </c:pt>
                <c:pt idx="1875">
                  <c:v>56</c:v>
                </c:pt>
                <c:pt idx="1876">
                  <c:v>69</c:v>
                </c:pt>
                <c:pt idx="1877">
                  <c:v>5</c:v>
                </c:pt>
                <c:pt idx="1878">
                  <c:v>22</c:v>
                </c:pt>
                <c:pt idx="1879">
                  <c:v>8</c:v>
                </c:pt>
                <c:pt idx="1880">
                  <c:v>61</c:v>
                </c:pt>
                <c:pt idx="1881">
                  <c:v>11</c:v>
                </c:pt>
                <c:pt idx="1882">
                  <c:v>6</c:v>
                </c:pt>
                <c:pt idx="1883">
                  <c:v>32</c:v>
                </c:pt>
                <c:pt idx="1884">
                  <c:v>79</c:v>
                </c:pt>
                <c:pt idx="1885">
                  <c:v>211</c:v>
                </c:pt>
                <c:pt idx="1886">
                  <c:v>208</c:v>
                </c:pt>
                <c:pt idx="1887">
                  <c:v>74</c:v>
                </c:pt>
                <c:pt idx="1888">
                  <c:v>83</c:v>
                </c:pt>
                <c:pt idx="1889">
                  <c:v>15</c:v>
                </c:pt>
                <c:pt idx="1890">
                  <c:v>213</c:v>
                </c:pt>
                <c:pt idx="1891">
                  <c:v>31</c:v>
                </c:pt>
                <c:pt idx="1892">
                  <c:v>151</c:v>
                </c:pt>
                <c:pt idx="1893">
                  <c:v>14</c:v>
                </c:pt>
                <c:pt idx="1894">
                  <c:v>66</c:v>
                </c:pt>
                <c:pt idx="1895">
                  <c:v>76</c:v>
                </c:pt>
                <c:pt idx="1896">
                  <c:v>76</c:v>
                </c:pt>
                <c:pt idx="1897">
                  <c:v>4</c:v>
                </c:pt>
                <c:pt idx="1898">
                  <c:v>4</c:v>
                </c:pt>
                <c:pt idx="1899">
                  <c:v>4</c:v>
                </c:pt>
                <c:pt idx="1900">
                  <c:v>96</c:v>
                </c:pt>
                <c:pt idx="1901">
                  <c:v>97</c:v>
                </c:pt>
                <c:pt idx="1902">
                  <c:v>164</c:v>
                </c:pt>
                <c:pt idx="1903">
                  <c:v>53</c:v>
                </c:pt>
                <c:pt idx="1904">
                  <c:v>5</c:v>
                </c:pt>
                <c:pt idx="1905">
                  <c:v>5</c:v>
                </c:pt>
                <c:pt idx="1906">
                  <c:v>104</c:v>
                </c:pt>
                <c:pt idx="1907">
                  <c:v>38</c:v>
                </c:pt>
                <c:pt idx="1908">
                  <c:v>31</c:v>
                </c:pt>
                <c:pt idx="1909">
                  <c:v>51</c:v>
                </c:pt>
                <c:pt idx="1910">
                  <c:v>18</c:v>
                </c:pt>
                <c:pt idx="1911">
                  <c:v>39</c:v>
                </c:pt>
                <c:pt idx="1912">
                  <c:v>20</c:v>
                </c:pt>
                <c:pt idx="1913">
                  <c:v>85</c:v>
                </c:pt>
                <c:pt idx="1914">
                  <c:v>143</c:v>
                </c:pt>
                <c:pt idx="1915">
                  <c:v>26</c:v>
                </c:pt>
                <c:pt idx="1916">
                  <c:v>5</c:v>
                </c:pt>
                <c:pt idx="1917">
                  <c:v>17</c:v>
                </c:pt>
                <c:pt idx="1918">
                  <c:v>4</c:v>
                </c:pt>
                <c:pt idx="1919">
                  <c:v>9</c:v>
                </c:pt>
                <c:pt idx="1920">
                  <c:v>9</c:v>
                </c:pt>
                <c:pt idx="1921">
                  <c:v>27</c:v>
                </c:pt>
                <c:pt idx="1922">
                  <c:v>34</c:v>
                </c:pt>
                <c:pt idx="1923">
                  <c:v>37</c:v>
                </c:pt>
                <c:pt idx="1924">
                  <c:v>52</c:v>
                </c:pt>
                <c:pt idx="1925">
                  <c:v>8</c:v>
                </c:pt>
                <c:pt idx="1926">
                  <c:v>20</c:v>
                </c:pt>
                <c:pt idx="1927">
                  <c:v>43</c:v>
                </c:pt>
                <c:pt idx="1928">
                  <c:v>95</c:v>
                </c:pt>
                <c:pt idx="1929">
                  <c:v>100</c:v>
                </c:pt>
                <c:pt idx="1930">
                  <c:v>106</c:v>
                </c:pt>
                <c:pt idx="1931">
                  <c:v>153</c:v>
                </c:pt>
                <c:pt idx="1932">
                  <c:v>11</c:v>
                </c:pt>
                <c:pt idx="1933">
                  <c:v>12</c:v>
                </c:pt>
                <c:pt idx="1934">
                  <c:v>37</c:v>
                </c:pt>
                <c:pt idx="1935">
                  <c:v>52</c:v>
                </c:pt>
                <c:pt idx="1936">
                  <c:v>28</c:v>
                </c:pt>
                <c:pt idx="1937">
                  <c:v>125</c:v>
                </c:pt>
                <c:pt idx="1938">
                  <c:v>5</c:v>
                </c:pt>
                <c:pt idx="1939">
                  <c:v>56</c:v>
                </c:pt>
                <c:pt idx="1940">
                  <c:v>84</c:v>
                </c:pt>
                <c:pt idx="1941">
                  <c:v>80</c:v>
                </c:pt>
                <c:pt idx="1942">
                  <c:v>7</c:v>
                </c:pt>
                <c:pt idx="1943">
                  <c:v>77</c:v>
                </c:pt>
                <c:pt idx="1944">
                  <c:v>95</c:v>
                </c:pt>
                <c:pt idx="1945">
                  <c:v>31</c:v>
                </c:pt>
                <c:pt idx="1946">
                  <c:v>59</c:v>
                </c:pt>
                <c:pt idx="1947">
                  <c:v>55</c:v>
                </c:pt>
                <c:pt idx="1948">
                  <c:v>133</c:v>
                </c:pt>
                <c:pt idx="1949">
                  <c:v>123</c:v>
                </c:pt>
                <c:pt idx="1950">
                  <c:v>15</c:v>
                </c:pt>
                <c:pt idx="1951">
                  <c:v>8</c:v>
                </c:pt>
                <c:pt idx="1952">
                  <c:v>9</c:v>
                </c:pt>
                <c:pt idx="1953">
                  <c:v>170</c:v>
                </c:pt>
                <c:pt idx="1954">
                  <c:v>61</c:v>
                </c:pt>
                <c:pt idx="1955">
                  <c:v>168</c:v>
                </c:pt>
                <c:pt idx="1956">
                  <c:v>216</c:v>
                </c:pt>
                <c:pt idx="1957">
                  <c:v>3</c:v>
                </c:pt>
                <c:pt idx="1958">
                  <c:v>33</c:v>
                </c:pt>
                <c:pt idx="1959">
                  <c:v>52</c:v>
                </c:pt>
                <c:pt idx="1960">
                  <c:v>15</c:v>
                </c:pt>
                <c:pt idx="1961">
                  <c:v>63</c:v>
                </c:pt>
                <c:pt idx="1962">
                  <c:v>65</c:v>
                </c:pt>
                <c:pt idx="1963">
                  <c:v>13</c:v>
                </c:pt>
                <c:pt idx="1964">
                  <c:v>4</c:v>
                </c:pt>
                <c:pt idx="1965">
                  <c:v>78</c:v>
                </c:pt>
                <c:pt idx="1966">
                  <c:v>131</c:v>
                </c:pt>
                <c:pt idx="1967">
                  <c:v>25</c:v>
                </c:pt>
                <c:pt idx="1968">
                  <c:v>269</c:v>
                </c:pt>
                <c:pt idx="1969">
                  <c:v>277</c:v>
                </c:pt>
                <c:pt idx="1970">
                  <c:v>12</c:v>
                </c:pt>
                <c:pt idx="1971">
                  <c:v>5</c:v>
                </c:pt>
                <c:pt idx="1972">
                  <c:v>2</c:v>
                </c:pt>
                <c:pt idx="1973">
                  <c:v>9</c:v>
                </c:pt>
                <c:pt idx="1974">
                  <c:v>44</c:v>
                </c:pt>
                <c:pt idx="1975">
                  <c:v>123</c:v>
                </c:pt>
                <c:pt idx="1976">
                  <c:v>126</c:v>
                </c:pt>
                <c:pt idx="1977">
                  <c:v>64</c:v>
                </c:pt>
                <c:pt idx="1978">
                  <c:v>8</c:v>
                </c:pt>
                <c:pt idx="1979">
                  <c:v>5</c:v>
                </c:pt>
                <c:pt idx="1980">
                  <c:v>5</c:v>
                </c:pt>
                <c:pt idx="1981">
                  <c:v>52</c:v>
                </c:pt>
                <c:pt idx="1982">
                  <c:v>34</c:v>
                </c:pt>
                <c:pt idx="1983">
                  <c:v>37</c:v>
                </c:pt>
                <c:pt idx="1984">
                  <c:v>61</c:v>
                </c:pt>
                <c:pt idx="1985">
                  <c:v>155</c:v>
                </c:pt>
                <c:pt idx="1986">
                  <c:v>30</c:v>
                </c:pt>
                <c:pt idx="1987">
                  <c:v>101</c:v>
                </c:pt>
                <c:pt idx="1988">
                  <c:v>40</c:v>
                </c:pt>
                <c:pt idx="1989">
                  <c:v>14</c:v>
                </c:pt>
                <c:pt idx="1990">
                  <c:v>4</c:v>
                </c:pt>
                <c:pt idx="1991">
                  <c:v>4</c:v>
                </c:pt>
                <c:pt idx="1992">
                  <c:v>3</c:v>
                </c:pt>
                <c:pt idx="1993">
                  <c:v>45</c:v>
                </c:pt>
                <c:pt idx="1994">
                  <c:v>29</c:v>
                </c:pt>
                <c:pt idx="1995">
                  <c:v>95</c:v>
                </c:pt>
                <c:pt idx="1996">
                  <c:v>60</c:v>
                </c:pt>
                <c:pt idx="1997">
                  <c:v>50</c:v>
                </c:pt>
                <c:pt idx="1998">
                  <c:v>30</c:v>
                </c:pt>
                <c:pt idx="1999">
                  <c:v>40</c:v>
                </c:pt>
                <c:pt idx="2000">
                  <c:v>51</c:v>
                </c:pt>
                <c:pt idx="2001">
                  <c:v>52</c:v>
                </c:pt>
                <c:pt idx="2002">
                  <c:v>37</c:v>
                </c:pt>
                <c:pt idx="2003">
                  <c:v>45</c:v>
                </c:pt>
                <c:pt idx="2004">
                  <c:v>47</c:v>
                </c:pt>
                <c:pt idx="2005">
                  <c:v>269</c:v>
                </c:pt>
                <c:pt idx="2006">
                  <c:v>414</c:v>
                </c:pt>
                <c:pt idx="2007">
                  <c:v>5</c:v>
                </c:pt>
                <c:pt idx="2008">
                  <c:v>206</c:v>
                </c:pt>
                <c:pt idx="2009">
                  <c:v>28</c:v>
                </c:pt>
                <c:pt idx="2010">
                  <c:v>30</c:v>
                </c:pt>
                <c:pt idx="2011">
                  <c:v>27</c:v>
                </c:pt>
                <c:pt idx="2012">
                  <c:v>20</c:v>
                </c:pt>
                <c:pt idx="2013">
                  <c:v>23</c:v>
                </c:pt>
                <c:pt idx="2014">
                  <c:v>10</c:v>
                </c:pt>
                <c:pt idx="2015">
                  <c:v>119</c:v>
                </c:pt>
                <c:pt idx="2016">
                  <c:v>61</c:v>
                </c:pt>
                <c:pt idx="2017">
                  <c:v>141</c:v>
                </c:pt>
                <c:pt idx="2018">
                  <c:v>114</c:v>
                </c:pt>
                <c:pt idx="2019">
                  <c:v>188</c:v>
                </c:pt>
                <c:pt idx="2020">
                  <c:v>6</c:v>
                </c:pt>
                <c:pt idx="2021">
                  <c:v>217</c:v>
                </c:pt>
                <c:pt idx="2022">
                  <c:v>94</c:v>
                </c:pt>
                <c:pt idx="2023">
                  <c:v>36</c:v>
                </c:pt>
                <c:pt idx="2024">
                  <c:v>109</c:v>
                </c:pt>
                <c:pt idx="2025">
                  <c:v>42</c:v>
                </c:pt>
                <c:pt idx="2026">
                  <c:v>132</c:v>
                </c:pt>
                <c:pt idx="2027">
                  <c:v>71</c:v>
                </c:pt>
                <c:pt idx="2028">
                  <c:v>160</c:v>
                </c:pt>
                <c:pt idx="2029">
                  <c:v>151</c:v>
                </c:pt>
                <c:pt idx="2030">
                  <c:v>12</c:v>
                </c:pt>
                <c:pt idx="2031">
                  <c:v>37</c:v>
                </c:pt>
                <c:pt idx="2032">
                  <c:v>101</c:v>
                </c:pt>
                <c:pt idx="2033">
                  <c:v>23</c:v>
                </c:pt>
                <c:pt idx="2034">
                  <c:v>265</c:v>
                </c:pt>
                <c:pt idx="2035">
                  <c:v>420</c:v>
                </c:pt>
                <c:pt idx="2036">
                  <c:v>19</c:v>
                </c:pt>
                <c:pt idx="2037">
                  <c:v>24</c:v>
                </c:pt>
                <c:pt idx="2038">
                  <c:v>13</c:v>
                </c:pt>
                <c:pt idx="2039">
                  <c:v>18</c:v>
                </c:pt>
                <c:pt idx="2040">
                  <c:v>18</c:v>
                </c:pt>
                <c:pt idx="2041">
                  <c:v>17</c:v>
                </c:pt>
                <c:pt idx="2042">
                  <c:v>15</c:v>
                </c:pt>
                <c:pt idx="2043">
                  <c:v>35</c:v>
                </c:pt>
                <c:pt idx="2044">
                  <c:v>31</c:v>
                </c:pt>
                <c:pt idx="2045">
                  <c:v>14</c:v>
                </c:pt>
                <c:pt idx="2046">
                  <c:v>29</c:v>
                </c:pt>
                <c:pt idx="2047">
                  <c:v>213</c:v>
                </c:pt>
                <c:pt idx="2048">
                  <c:v>45</c:v>
                </c:pt>
                <c:pt idx="2049">
                  <c:v>51</c:v>
                </c:pt>
                <c:pt idx="2050">
                  <c:v>61</c:v>
                </c:pt>
                <c:pt idx="2051">
                  <c:v>30</c:v>
                </c:pt>
                <c:pt idx="2052">
                  <c:v>17</c:v>
                </c:pt>
                <c:pt idx="2053">
                  <c:v>15</c:v>
                </c:pt>
                <c:pt idx="2054">
                  <c:v>70</c:v>
                </c:pt>
                <c:pt idx="2055">
                  <c:v>9</c:v>
                </c:pt>
                <c:pt idx="2056">
                  <c:v>12</c:v>
                </c:pt>
                <c:pt idx="2057">
                  <c:v>145</c:v>
                </c:pt>
                <c:pt idx="2058">
                  <c:v>31</c:v>
                </c:pt>
                <c:pt idx="2059">
                  <c:v>13</c:v>
                </c:pt>
                <c:pt idx="2060">
                  <c:v>3</c:v>
                </c:pt>
                <c:pt idx="2061">
                  <c:v>4</c:v>
                </c:pt>
                <c:pt idx="2062">
                  <c:v>9</c:v>
                </c:pt>
                <c:pt idx="2063">
                  <c:v>9</c:v>
                </c:pt>
                <c:pt idx="2064">
                  <c:v>29</c:v>
                </c:pt>
                <c:pt idx="2065">
                  <c:v>16</c:v>
                </c:pt>
                <c:pt idx="2066">
                  <c:v>16</c:v>
                </c:pt>
                <c:pt idx="2067">
                  <c:v>50</c:v>
                </c:pt>
                <c:pt idx="2068">
                  <c:v>53</c:v>
                </c:pt>
                <c:pt idx="2069">
                  <c:v>49</c:v>
                </c:pt>
                <c:pt idx="2070">
                  <c:v>58</c:v>
                </c:pt>
                <c:pt idx="2071">
                  <c:v>27</c:v>
                </c:pt>
                <c:pt idx="2072">
                  <c:v>27</c:v>
                </c:pt>
                <c:pt idx="2073">
                  <c:v>41</c:v>
                </c:pt>
                <c:pt idx="2074">
                  <c:v>32</c:v>
                </c:pt>
                <c:pt idx="2075">
                  <c:v>26</c:v>
                </c:pt>
                <c:pt idx="2076">
                  <c:v>28</c:v>
                </c:pt>
                <c:pt idx="2077">
                  <c:v>96</c:v>
                </c:pt>
                <c:pt idx="2078">
                  <c:v>121</c:v>
                </c:pt>
                <c:pt idx="2079">
                  <c:v>59</c:v>
                </c:pt>
                <c:pt idx="2080">
                  <c:v>151</c:v>
                </c:pt>
                <c:pt idx="2081">
                  <c:v>240</c:v>
                </c:pt>
                <c:pt idx="2082">
                  <c:v>306</c:v>
                </c:pt>
                <c:pt idx="2083">
                  <c:v>60</c:v>
                </c:pt>
                <c:pt idx="2084">
                  <c:v>36</c:v>
                </c:pt>
                <c:pt idx="2085">
                  <c:v>48</c:v>
                </c:pt>
                <c:pt idx="2086">
                  <c:v>174</c:v>
                </c:pt>
                <c:pt idx="2087">
                  <c:v>173</c:v>
                </c:pt>
                <c:pt idx="2088">
                  <c:v>393</c:v>
                </c:pt>
                <c:pt idx="2089">
                  <c:v>5</c:v>
                </c:pt>
                <c:pt idx="2090">
                  <c:v>16</c:v>
                </c:pt>
                <c:pt idx="2091">
                  <c:v>135</c:v>
                </c:pt>
                <c:pt idx="2092">
                  <c:v>37</c:v>
                </c:pt>
                <c:pt idx="2093">
                  <c:v>4</c:v>
                </c:pt>
                <c:pt idx="2094">
                  <c:v>4</c:v>
                </c:pt>
                <c:pt idx="2095">
                  <c:v>26</c:v>
                </c:pt>
                <c:pt idx="2096">
                  <c:v>40</c:v>
                </c:pt>
                <c:pt idx="2097">
                  <c:v>44</c:v>
                </c:pt>
                <c:pt idx="2098">
                  <c:v>72</c:v>
                </c:pt>
                <c:pt idx="2099">
                  <c:v>8</c:v>
                </c:pt>
                <c:pt idx="2100">
                  <c:v>23</c:v>
                </c:pt>
                <c:pt idx="2101">
                  <c:v>13</c:v>
                </c:pt>
                <c:pt idx="2102">
                  <c:v>43</c:v>
                </c:pt>
                <c:pt idx="2103">
                  <c:v>105</c:v>
                </c:pt>
                <c:pt idx="2104">
                  <c:v>29</c:v>
                </c:pt>
                <c:pt idx="2105">
                  <c:v>85</c:v>
                </c:pt>
                <c:pt idx="2106">
                  <c:v>116</c:v>
                </c:pt>
                <c:pt idx="2107">
                  <c:v>10</c:v>
                </c:pt>
                <c:pt idx="2108">
                  <c:v>3</c:v>
                </c:pt>
                <c:pt idx="2109">
                  <c:v>16</c:v>
                </c:pt>
                <c:pt idx="2110">
                  <c:v>55</c:v>
                </c:pt>
                <c:pt idx="2111">
                  <c:v>59</c:v>
                </c:pt>
                <c:pt idx="2112">
                  <c:v>87</c:v>
                </c:pt>
                <c:pt idx="2113">
                  <c:v>103</c:v>
                </c:pt>
                <c:pt idx="2114">
                  <c:v>25</c:v>
                </c:pt>
                <c:pt idx="2115">
                  <c:v>29</c:v>
                </c:pt>
                <c:pt idx="2116">
                  <c:v>196</c:v>
                </c:pt>
                <c:pt idx="2117">
                  <c:v>8</c:v>
                </c:pt>
                <c:pt idx="2118">
                  <c:v>10</c:v>
                </c:pt>
                <c:pt idx="2119">
                  <c:v>2</c:v>
                </c:pt>
                <c:pt idx="2120">
                  <c:v>65</c:v>
                </c:pt>
                <c:pt idx="2121">
                  <c:v>93</c:v>
                </c:pt>
                <c:pt idx="2122">
                  <c:v>4</c:v>
                </c:pt>
                <c:pt idx="2123">
                  <c:v>36</c:v>
                </c:pt>
                <c:pt idx="2124">
                  <c:v>115</c:v>
                </c:pt>
                <c:pt idx="2125">
                  <c:v>191</c:v>
                </c:pt>
                <c:pt idx="2126">
                  <c:v>114</c:v>
                </c:pt>
                <c:pt idx="2127">
                  <c:v>169</c:v>
                </c:pt>
                <c:pt idx="2128">
                  <c:v>190</c:v>
                </c:pt>
                <c:pt idx="2129">
                  <c:v>246</c:v>
                </c:pt>
                <c:pt idx="2130">
                  <c:v>157</c:v>
                </c:pt>
                <c:pt idx="2131">
                  <c:v>9</c:v>
                </c:pt>
                <c:pt idx="2132">
                  <c:v>4</c:v>
                </c:pt>
                <c:pt idx="2133">
                  <c:v>140</c:v>
                </c:pt>
                <c:pt idx="2134">
                  <c:v>51</c:v>
                </c:pt>
                <c:pt idx="2135">
                  <c:v>79</c:v>
                </c:pt>
                <c:pt idx="2136">
                  <c:v>43</c:v>
                </c:pt>
                <c:pt idx="2137">
                  <c:v>23</c:v>
                </c:pt>
                <c:pt idx="2138">
                  <c:v>13</c:v>
                </c:pt>
                <c:pt idx="2139">
                  <c:v>11</c:v>
                </c:pt>
                <c:pt idx="2140">
                  <c:v>11</c:v>
                </c:pt>
                <c:pt idx="2141">
                  <c:v>19</c:v>
                </c:pt>
                <c:pt idx="2142">
                  <c:v>27</c:v>
                </c:pt>
                <c:pt idx="2143">
                  <c:v>239</c:v>
                </c:pt>
                <c:pt idx="2144">
                  <c:v>4</c:v>
                </c:pt>
                <c:pt idx="2145">
                  <c:v>23</c:v>
                </c:pt>
                <c:pt idx="2146">
                  <c:v>176</c:v>
                </c:pt>
                <c:pt idx="2147">
                  <c:v>23</c:v>
                </c:pt>
                <c:pt idx="2148">
                  <c:v>161</c:v>
                </c:pt>
                <c:pt idx="2149">
                  <c:v>8</c:v>
                </c:pt>
                <c:pt idx="2150">
                  <c:v>10</c:v>
                </c:pt>
                <c:pt idx="2151">
                  <c:v>45</c:v>
                </c:pt>
                <c:pt idx="2152">
                  <c:v>38</c:v>
                </c:pt>
                <c:pt idx="2153">
                  <c:v>2</c:v>
                </c:pt>
                <c:pt idx="2154">
                  <c:v>2</c:v>
                </c:pt>
                <c:pt idx="2155">
                  <c:v>12</c:v>
                </c:pt>
                <c:pt idx="2156">
                  <c:v>90</c:v>
                </c:pt>
                <c:pt idx="2157">
                  <c:v>24</c:v>
                </c:pt>
                <c:pt idx="2158">
                  <c:v>85</c:v>
                </c:pt>
                <c:pt idx="2159">
                  <c:v>99</c:v>
                </c:pt>
                <c:pt idx="2160">
                  <c:v>100</c:v>
                </c:pt>
                <c:pt idx="2161">
                  <c:v>166</c:v>
                </c:pt>
                <c:pt idx="2162">
                  <c:v>4</c:v>
                </c:pt>
                <c:pt idx="2163">
                  <c:v>50</c:v>
                </c:pt>
                <c:pt idx="2164">
                  <c:v>315</c:v>
                </c:pt>
                <c:pt idx="2165">
                  <c:v>39</c:v>
                </c:pt>
                <c:pt idx="2166">
                  <c:v>2</c:v>
                </c:pt>
                <c:pt idx="2167">
                  <c:v>25</c:v>
                </c:pt>
                <c:pt idx="2168">
                  <c:v>7</c:v>
                </c:pt>
                <c:pt idx="2169">
                  <c:v>28</c:v>
                </c:pt>
                <c:pt idx="2170">
                  <c:v>58</c:v>
                </c:pt>
                <c:pt idx="2171">
                  <c:v>194</c:v>
                </c:pt>
                <c:pt idx="2172">
                  <c:v>51</c:v>
                </c:pt>
                <c:pt idx="2173">
                  <c:v>107</c:v>
                </c:pt>
                <c:pt idx="2174">
                  <c:v>57</c:v>
                </c:pt>
                <c:pt idx="2175">
                  <c:v>37</c:v>
                </c:pt>
                <c:pt idx="2176">
                  <c:v>20</c:v>
                </c:pt>
                <c:pt idx="2177">
                  <c:v>13</c:v>
                </c:pt>
                <c:pt idx="2178">
                  <c:v>18</c:v>
                </c:pt>
                <c:pt idx="2179">
                  <c:v>84</c:v>
                </c:pt>
                <c:pt idx="2180">
                  <c:v>115</c:v>
                </c:pt>
                <c:pt idx="2181">
                  <c:v>4</c:v>
                </c:pt>
                <c:pt idx="2182">
                  <c:v>16</c:v>
                </c:pt>
                <c:pt idx="2183">
                  <c:v>7</c:v>
                </c:pt>
                <c:pt idx="2184">
                  <c:v>83</c:v>
                </c:pt>
                <c:pt idx="2185">
                  <c:v>86</c:v>
                </c:pt>
                <c:pt idx="2186">
                  <c:v>102</c:v>
                </c:pt>
                <c:pt idx="2187">
                  <c:v>4</c:v>
                </c:pt>
                <c:pt idx="2188">
                  <c:v>163</c:v>
                </c:pt>
                <c:pt idx="2189">
                  <c:v>388</c:v>
                </c:pt>
                <c:pt idx="2190">
                  <c:v>475</c:v>
                </c:pt>
                <c:pt idx="2191">
                  <c:v>6</c:v>
                </c:pt>
                <c:pt idx="2192">
                  <c:v>9</c:v>
                </c:pt>
                <c:pt idx="2193">
                  <c:v>90</c:v>
                </c:pt>
                <c:pt idx="2194">
                  <c:v>162</c:v>
                </c:pt>
                <c:pt idx="2195">
                  <c:v>149</c:v>
                </c:pt>
                <c:pt idx="2196">
                  <c:v>34</c:v>
                </c:pt>
                <c:pt idx="2197">
                  <c:v>110</c:v>
                </c:pt>
                <c:pt idx="2198">
                  <c:v>23</c:v>
                </c:pt>
                <c:pt idx="2199">
                  <c:v>23</c:v>
                </c:pt>
                <c:pt idx="2200">
                  <c:v>13</c:v>
                </c:pt>
                <c:pt idx="2201">
                  <c:v>17</c:v>
                </c:pt>
                <c:pt idx="2202">
                  <c:v>107</c:v>
                </c:pt>
                <c:pt idx="2203">
                  <c:v>28</c:v>
                </c:pt>
                <c:pt idx="2204">
                  <c:v>45</c:v>
                </c:pt>
                <c:pt idx="2205">
                  <c:v>17</c:v>
                </c:pt>
                <c:pt idx="2206">
                  <c:v>21</c:v>
                </c:pt>
                <c:pt idx="2207">
                  <c:v>15</c:v>
                </c:pt>
                <c:pt idx="2208">
                  <c:v>15</c:v>
                </c:pt>
                <c:pt idx="2209">
                  <c:v>40</c:v>
                </c:pt>
                <c:pt idx="2210">
                  <c:v>4</c:v>
                </c:pt>
                <c:pt idx="2211">
                  <c:v>20</c:v>
                </c:pt>
                <c:pt idx="2212">
                  <c:v>25</c:v>
                </c:pt>
                <c:pt idx="2213">
                  <c:v>86</c:v>
                </c:pt>
                <c:pt idx="2214">
                  <c:v>40</c:v>
                </c:pt>
                <c:pt idx="2215">
                  <c:v>6</c:v>
                </c:pt>
                <c:pt idx="2216">
                  <c:v>41</c:v>
                </c:pt>
                <c:pt idx="2217">
                  <c:v>12</c:v>
                </c:pt>
                <c:pt idx="2218">
                  <c:v>91</c:v>
                </c:pt>
                <c:pt idx="2219">
                  <c:v>108</c:v>
                </c:pt>
                <c:pt idx="2220">
                  <c:v>117</c:v>
                </c:pt>
                <c:pt idx="2221">
                  <c:v>55</c:v>
                </c:pt>
                <c:pt idx="2222">
                  <c:v>16</c:v>
                </c:pt>
                <c:pt idx="2223">
                  <c:v>17</c:v>
                </c:pt>
                <c:pt idx="2224">
                  <c:v>7</c:v>
                </c:pt>
                <c:pt idx="2225">
                  <c:v>9</c:v>
                </c:pt>
                <c:pt idx="2226">
                  <c:v>4</c:v>
                </c:pt>
                <c:pt idx="2227">
                  <c:v>102</c:v>
                </c:pt>
                <c:pt idx="2228">
                  <c:v>52</c:v>
                </c:pt>
                <c:pt idx="2229">
                  <c:v>19</c:v>
                </c:pt>
                <c:pt idx="2230">
                  <c:v>46</c:v>
                </c:pt>
                <c:pt idx="2231">
                  <c:v>52</c:v>
                </c:pt>
                <c:pt idx="2232">
                  <c:v>53</c:v>
                </c:pt>
                <c:pt idx="2233">
                  <c:v>59</c:v>
                </c:pt>
                <c:pt idx="2234">
                  <c:v>61</c:v>
                </c:pt>
                <c:pt idx="2235">
                  <c:v>106</c:v>
                </c:pt>
                <c:pt idx="2236">
                  <c:v>31</c:v>
                </c:pt>
                <c:pt idx="2237">
                  <c:v>121</c:v>
                </c:pt>
                <c:pt idx="2238">
                  <c:v>121</c:v>
                </c:pt>
                <c:pt idx="2239">
                  <c:v>124</c:v>
                </c:pt>
                <c:pt idx="2240">
                  <c:v>124</c:v>
                </c:pt>
                <c:pt idx="2241">
                  <c:v>13</c:v>
                </c:pt>
                <c:pt idx="2242">
                  <c:v>72</c:v>
                </c:pt>
                <c:pt idx="2243">
                  <c:v>199</c:v>
                </c:pt>
                <c:pt idx="2244">
                  <c:v>20</c:v>
                </c:pt>
                <c:pt idx="2245">
                  <c:v>32</c:v>
                </c:pt>
                <c:pt idx="2246">
                  <c:v>47</c:v>
                </c:pt>
                <c:pt idx="2247">
                  <c:v>45</c:v>
                </c:pt>
                <c:pt idx="2248">
                  <c:v>81</c:v>
                </c:pt>
                <c:pt idx="2249">
                  <c:v>235</c:v>
                </c:pt>
                <c:pt idx="2250">
                  <c:v>48</c:v>
                </c:pt>
                <c:pt idx="2251">
                  <c:v>10</c:v>
                </c:pt>
                <c:pt idx="2252">
                  <c:v>323</c:v>
                </c:pt>
                <c:pt idx="2253">
                  <c:v>113</c:v>
                </c:pt>
                <c:pt idx="2254">
                  <c:v>97</c:v>
                </c:pt>
                <c:pt idx="2255">
                  <c:v>473</c:v>
                </c:pt>
                <c:pt idx="2256">
                  <c:v>4</c:v>
                </c:pt>
                <c:pt idx="2257">
                  <c:v>4</c:v>
                </c:pt>
                <c:pt idx="2258">
                  <c:v>44</c:v>
                </c:pt>
                <c:pt idx="2259">
                  <c:v>485</c:v>
                </c:pt>
                <c:pt idx="2260">
                  <c:v>225</c:v>
                </c:pt>
                <c:pt idx="2261">
                  <c:v>24</c:v>
                </c:pt>
                <c:pt idx="2262">
                  <c:v>60</c:v>
                </c:pt>
                <c:pt idx="2263">
                  <c:v>61</c:v>
                </c:pt>
                <c:pt idx="2264">
                  <c:v>4</c:v>
                </c:pt>
                <c:pt idx="2265">
                  <c:v>4</c:v>
                </c:pt>
                <c:pt idx="2266">
                  <c:v>125</c:v>
                </c:pt>
                <c:pt idx="2267">
                  <c:v>4</c:v>
                </c:pt>
                <c:pt idx="2268">
                  <c:v>62</c:v>
                </c:pt>
                <c:pt idx="2269">
                  <c:v>49</c:v>
                </c:pt>
                <c:pt idx="2270">
                  <c:v>48</c:v>
                </c:pt>
                <c:pt idx="2271">
                  <c:v>101</c:v>
                </c:pt>
                <c:pt idx="2272">
                  <c:v>2</c:v>
                </c:pt>
                <c:pt idx="2273">
                  <c:v>66</c:v>
                </c:pt>
                <c:pt idx="2274">
                  <c:v>58</c:v>
                </c:pt>
                <c:pt idx="2275">
                  <c:v>63</c:v>
                </c:pt>
                <c:pt idx="2276">
                  <c:v>14</c:v>
                </c:pt>
                <c:pt idx="2277">
                  <c:v>69</c:v>
                </c:pt>
                <c:pt idx="2278">
                  <c:v>71</c:v>
                </c:pt>
                <c:pt idx="2279">
                  <c:v>200</c:v>
                </c:pt>
                <c:pt idx="2280">
                  <c:v>9</c:v>
                </c:pt>
                <c:pt idx="2281">
                  <c:v>116</c:v>
                </c:pt>
                <c:pt idx="2282">
                  <c:v>163</c:v>
                </c:pt>
                <c:pt idx="2283">
                  <c:v>230</c:v>
                </c:pt>
                <c:pt idx="2284">
                  <c:v>11</c:v>
                </c:pt>
                <c:pt idx="2285">
                  <c:v>228</c:v>
                </c:pt>
                <c:pt idx="2286">
                  <c:v>54</c:v>
                </c:pt>
                <c:pt idx="2287">
                  <c:v>38</c:v>
                </c:pt>
                <c:pt idx="2288">
                  <c:v>37</c:v>
                </c:pt>
                <c:pt idx="2289">
                  <c:v>6</c:v>
                </c:pt>
                <c:pt idx="2290">
                  <c:v>6</c:v>
                </c:pt>
                <c:pt idx="2291">
                  <c:v>72</c:v>
                </c:pt>
                <c:pt idx="2292">
                  <c:v>84</c:v>
                </c:pt>
                <c:pt idx="2293">
                  <c:v>148</c:v>
                </c:pt>
                <c:pt idx="2294">
                  <c:v>4</c:v>
                </c:pt>
                <c:pt idx="2295">
                  <c:v>141</c:v>
                </c:pt>
                <c:pt idx="2296">
                  <c:v>43</c:v>
                </c:pt>
                <c:pt idx="2297">
                  <c:v>45</c:v>
                </c:pt>
                <c:pt idx="2298">
                  <c:v>19</c:v>
                </c:pt>
                <c:pt idx="2299">
                  <c:v>172</c:v>
                </c:pt>
                <c:pt idx="2300">
                  <c:v>60</c:v>
                </c:pt>
                <c:pt idx="2301">
                  <c:v>117</c:v>
                </c:pt>
                <c:pt idx="2302">
                  <c:v>167</c:v>
                </c:pt>
                <c:pt idx="2303">
                  <c:v>71</c:v>
                </c:pt>
                <c:pt idx="2304">
                  <c:v>7</c:v>
                </c:pt>
                <c:pt idx="2305">
                  <c:v>61</c:v>
                </c:pt>
                <c:pt idx="2306">
                  <c:v>17</c:v>
                </c:pt>
                <c:pt idx="2307">
                  <c:v>25</c:v>
                </c:pt>
                <c:pt idx="2308">
                  <c:v>66</c:v>
                </c:pt>
                <c:pt idx="2309">
                  <c:v>42</c:v>
                </c:pt>
                <c:pt idx="2310">
                  <c:v>6</c:v>
                </c:pt>
                <c:pt idx="2311">
                  <c:v>51</c:v>
                </c:pt>
                <c:pt idx="2312">
                  <c:v>16</c:v>
                </c:pt>
                <c:pt idx="2313">
                  <c:v>56</c:v>
                </c:pt>
                <c:pt idx="2314">
                  <c:v>91</c:v>
                </c:pt>
                <c:pt idx="2315">
                  <c:v>51</c:v>
                </c:pt>
                <c:pt idx="2316">
                  <c:v>20</c:v>
                </c:pt>
                <c:pt idx="2317">
                  <c:v>258</c:v>
                </c:pt>
                <c:pt idx="2318">
                  <c:v>307</c:v>
                </c:pt>
                <c:pt idx="2319">
                  <c:v>246</c:v>
                </c:pt>
                <c:pt idx="2320">
                  <c:v>9</c:v>
                </c:pt>
                <c:pt idx="2321">
                  <c:v>66</c:v>
                </c:pt>
                <c:pt idx="2322">
                  <c:v>26</c:v>
                </c:pt>
                <c:pt idx="2323">
                  <c:v>41</c:v>
                </c:pt>
                <c:pt idx="2324">
                  <c:v>54</c:v>
                </c:pt>
                <c:pt idx="2325">
                  <c:v>50</c:v>
                </c:pt>
                <c:pt idx="2326">
                  <c:v>64</c:v>
                </c:pt>
                <c:pt idx="2327">
                  <c:v>57</c:v>
                </c:pt>
                <c:pt idx="2328">
                  <c:v>9</c:v>
                </c:pt>
                <c:pt idx="2329">
                  <c:v>20</c:v>
                </c:pt>
                <c:pt idx="2330">
                  <c:v>118</c:v>
                </c:pt>
                <c:pt idx="2331">
                  <c:v>118</c:v>
                </c:pt>
                <c:pt idx="2332">
                  <c:v>241</c:v>
                </c:pt>
                <c:pt idx="2333">
                  <c:v>24</c:v>
                </c:pt>
                <c:pt idx="2334">
                  <c:v>14</c:v>
                </c:pt>
                <c:pt idx="2335">
                  <c:v>45</c:v>
                </c:pt>
                <c:pt idx="2336">
                  <c:v>9</c:v>
                </c:pt>
                <c:pt idx="2337">
                  <c:v>13</c:v>
                </c:pt>
                <c:pt idx="2338">
                  <c:v>41</c:v>
                </c:pt>
                <c:pt idx="2339">
                  <c:v>12</c:v>
                </c:pt>
                <c:pt idx="2340">
                  <c:v>44</c:v>
                </c:pt>
                <c:pt idx="2341">
                  <c:v>19</c:v>
                </c:pt>
                <c:pt idx="2342">
                  <c:v>43</c:v>
                </c:pt>
                <c:pt idx="2343">
                  <c:v>64</c:v>
                </c:pt>
                <c:pt idx="2344">
                  <c:v>171</c:v>
                </c:pt>
                <c:pt idx="2345">
                  <c:v>176</c:v>
                </c:pt>
                <c:pt idx="2346">
                  <c:v>25</c:v>
                </c:pt>
                <c:pt idx="2347">
                  <c:v>11</c:v>
                </c:pt>
                <c:pt idx="2348">
                  <c:v>32</c:v>
                </c:pt>
                <c:pt idx="2349">
                  <c:v>22</c:v>
                </c:pt>
                <c:pt idx="2350">
                  <c:v>16</c:v>
                </c:pt>
                <c:pt idx="2351">
                  <c:v>93</c:v>
                </c:pt>
                <c:pt idx="2352">
                  <c:v>50</c:v>
                </c:pt>
                <c:pt idx="2353">
                  <c:v>31</c:v>
                </c:pt>
                <c:pt idx="2354">
                  <c:v>105</c:v>
                </c:pt>
                <c:pt idx="2355">
                  <c:v>97</c:v>
                </c:pt>
                <c:pt idx="2356">
                  <c:v>173</c:v>
                </c:pt>
                <c:pt idx="2357">
                  <c:v>106</c:v>
                </c:pt>
                <c:pt idx="2358">
                  <c:v>116</c:v>
                </c:pt>
                <c:pt idx="2359">
                  <c:v>119</c:v>
                </c:pt>
                <c:pt idx="2360">
                  <c:v>10</c:v>
                </c:pt>
                <c:pt idx="2361">
                  <c:v>84</c:v>
                </c:pt>
                <c:pt idx="2362">
                  <c:v>114</c:v>
                </c:pt>
                <c:pt idx="2363">
                  <c:v>73</c:v>
                </c:pt>
                <c:pt idx="2364">
                  <c:v>70</c:v>
                </c:pt>
                <c:pt idx="2365">
                  <c:v>21</c:v>
                </c:pt>
                <c:pt idx="2366">
                  <c:v>108</c:v>
                </c:pt>
                <c:pt idx="2367">
                  <c:v>62</c:v>
                </c:pt>
                <c:pt idx="2368">
                  <c:v>225</c:v>
                </c:pt>
                <c:pt idx="2369">
                  <c:v>7</c:v>
                </c:pt>
                <c:pt idx="2370">
                  <c:v>58</c:v>
                </c:pt>
                <c:pt idx="2371">
                  <c:v>19</c:v>
                </c:pt>
                <c:pt idx="2372">
                  <c:v>5</c:v>
                </c:pt>
                <c:pt idx="2373">
                  <c:v>4</c:v>
                </c:pt>
                <c:pt idx="2374">
                  <c:v>32</c:v>
                </c:pt>
                <c:pt idx="2375">
                  <c:v>27</c:v>
                </c:pt>
                <c:pt idx="2376">
                  <c:v>67</c:v>
                </c:pt>
                <c:pt idx="2377">
                  <c:v>63</c:v>
                </c:pt>
                <c:pt idx="2378">
                  <c:v>172</c:v>
                </c:pt>
                <c:pt idx="2379">
                  <c:v>48</c:v>
                </c:pt>
                <c:pt idx="2380">
                  <c:v>232</c:v>
                </c:pt>
                <c:pt idx="2381">
                  <c:v>191</c:v>
                </c:pt>
                <c:pt idx="2382">
                  <c:v>38</c:v>
                </c:pt>
                <c:pt idx="2383">
                  <c:v>16</c:v>
                </c:pt>
                <c:pt idx="2384">
                  <c:v>12</c:v>
                </c:pt>
                <c:pt idx="2385">
                  <c:v>116</c:v>
                </c:pt>
                <c:pt idx="2386">
                  <c:v>13</c:v>
                </c:pt>
                <c:pt idx="2387">
                  <c:v>39</c:v>
                </c:pt>
                <c:pt idx="2388">
                  <c:v>45</c:v>
                </c:pt>
                <c:pt idx="2389">
                  <c:v>24</c:v>
                </c:pt>
                <c:pt idx="2390">
                  <c:v>24</c:v>
                </c:pt>
                <c:pt idx="2391">
                  <c:v>6</c:v>
                </c:pt>
                <c:pt idx="2392">
                  <c:v>11</c:v>
                </c:pt>
                <c:pt idx="2393">
                  <c:v>43</c:v>
                </c:pt>
                <c:pt idx="2394">
                  <c:v>115</c:v>
                </c:pt>
                <c:pt idx="2395">
                  <c:v>30</c:v>
                </c:pt>
                <c:pt idx="2396">
                  <c:v>186</c:v>
                </c:pt>
                <c:pt idx="2397">
                  <c:v>46</c:v>
                </c:pt>
                <c:pt idx="2398">
                  <c:v>31</c:v>
                </c:pt>
                <c:pt idx="2399">
                  <c:v>122</c:v>
                </c:pt>
                <c:pt idx="2400">
                  <c:v>4</c:v>
                </c:pt>
                <c:pt idx="2401">
                  <c:v>124</c:v>
                </c:pt>
                <c:pt idx="2402">
                  <c:v>140</c:v>
                </c:pt>
                <c:pt idx="2403">
                  <c:v>153</c:v>
                </c:pt>
                <c:pt idx="2404">
                  <c:v>197</c:v>
                </c:pt>
                <c:pt idx="2405">
                  <c:v>4</c:v>
                </c:pt>
                <c:pt idx="2406">
                  <c:v>12</c:v>
                </c:pt>
                <c:pt idx="2407">
                  <c:v>249</c:v>
                </c:pt>
                <c:pt idx="2408">
                  <c:v>159</c:v>
                </c:pt>
                <c:pt idx="2409">
                  <c:v>34</c:v>
                </c:pt>
                <c:pt idx="2410">
                  <c:v>8</c:v>
                </c:pt>
                <c:pt idx="2411">
                  <c:v>23</c:v>
                </c:pt>
                <c:pt idx="2412">
                  <c:v>16</c:v>
                </c:pt>
                <c:pt idx="2413">
                  <c:v>11</c:v>
                </c:pt>
                <c:pt idx="2414">
                  <c:v>152</c:v>
                </c:pt>
                <c:pt idx="2415">
                  <c:v>5</c:v>
                </c:pt>
                <c:pt idx="2416">
                  <c:v>5</c:v>
                </c:pt>
                <c:pt idx="2417">
                  <c:v>29</c:v>
                </c:pt>
                <c:pt idx="2418">
                  <c:v>85</c:v>
                </c:pt>
                <c:pt idx="2419">
                  <c:v>120</c:v>
                </c:pt>
                <c:pt idx="2420">
                  <c:v>33</c:v>
                </c:pt>
                <c:pt idx="2421">
                  <c:v>4</c:v>
                </c:pt>
                <c:pt idx="2422">
                  <c:v>41</c:v>
                </c:pt>
                <c:pt idx="2423">
                  <c:v>11</c:v>
                </c:pt>
                <c:pt idx="2424">
                  <c:v>44</c:v>
                </c:pt>
                <c:pt idx="2425">
                  <c:v>52</c:v>
                </c:pt>
                <c:pt idx="2426">
                  <c:v>78</c:v>
                </c:pt>
                <c:pt idx="2427">
                  <c:v>89</c:v>
                </c:pt>
                <c:pt idx="2428">
                  <c:v>34</c:v>
                </c:pt>
                <c:pt idx="2429">
                  <c:v>125</c:v>
                </c:pt>
                <c:pt idx="2430">
                  <c:v>97</c:v>
                </c:pt>
                <c:pt idx="2431">
                  <c:v>108</c:v>
                </c:pt>
                <c:pt idx="2432">
                  <c:v>130</c:v>
                </c:pt>
                <c:pt idx="2433">
                  <c:v>96</c:v>
                </c:pt>
                <c:pt idx="2434">
                  <c:v>64</c:v>
                </c:pt>
                <c:pt idx="2435">
                  <c:v>11</c:v>
                </c:pt>
                <c:pt idx="2436">
                  <c:v>47</c:v>
                </c:pt>
                <c:pt idx="2437">
                  <c:v>18</c:v>
                </c:pt>
                <c:pt idx="2438">
                  <c:v>30</c:v>
                </c:pt>
                <c:pt idx="2439">
                  <c:v>90</c:v>
                </c:pt>
                <c:pt idx="2440">
                  <c:v>2</c:v>
                </c:pt>
                <c:pt idx="2441">
                  <c:v>78</c:v>
                </c:pt>
                <c:pt idx="2442">
                  <c:v>81</c:v>
                </c:pt>
                <c:pt idx="2443">
                  <c:v>290</c:v>
                </c:pt>
                <c:pt idx="2444">
                  <c:v>122</c:v>
                </c:pt>
                <c:pt idx="2445">
                  <c:v>2</c:v>
                </c:pt>
                <c:pt idx="2446">
                  <c:v>6</c:v>
                </c:pt>
                <c:pt idx="2447">
                  <c:v>6</c:v>
                </c:pt>
                <c:pt idx="2448">
                  <c:v>26</c:v>
                </c:pt>
                <c:pt idx="2449">
                  <c:v>9</c:v>
                </c:pt>
                <c:pt idx="2450">
                  <c:v>53</c:v>
                </c:pt>
                <c:pt idx="2451">
                  <c:v>59</c:v>
                </c:pt>
                <c:pt idx="2452">
                  <c:v>13</c:v>
                </c:pt>
                <c:pt idx="2453">
                  <c:v>17</c:v>
                </c:pt>
                <c:pt idx="2454">
                  <c:v>65</c:v>
                </c:pt>
                <c:pt idx="2455">
                  <c:v>196</c:v>
                </c:pt>
                <c:pt idx="2456">
                  <c:v>10</c:v>
                </c:pt>
                <c:pt idx="2457">
                  <c:v>4</c:v>
                </c:pt>
                <c:pt idx="2458">
                  <c:v>17</c:v>
                </c:pt>
                <c:pt idx="2459">
                  <c:v>8</c:v>
                </c:pt>
                <c:pt idx="2460">
                  <c:v>11</c:v>
                </c:pt>
                <c:pt idx="2461">
                  <c:v>11</c:v>
                </c:pt>
                <c:pt idx="2462">
                  <c:v>28</c:v>
                </c:pt>
                <c:pt idx="2463">
                  <c:v>20</c:v>
                </c:pt>
                <c:pt idx="2464">
                  <c:v>30</c:v>
                </c:pt>
                <c:pt idx="2465">
                  <c:v>44</c:v>
                </c:pt>
                <c:pt idx="2466">
                  <c:v>42</c:v>
                </c:pt>
                <c:pt idx="2467">
                  <c:v>81</c:v>
                </c:pt>
                <c:pt idx="2468">
                  <c:v>144</c:v>
                </c:pt>
                <c:pt idx="2469">
                  <c:v>110</c:v>
                </c:pt>
                <c:pt idx="2470">
                  <c:v>119</c:v>
                </c:pt>
                <c:pt idx="2471">
                  <c:v>83</c:v>
                </c:pt>
                <c:pt idx="2472">
                  <c:v>184</c:v>
                </c:pt>
                <c:pt idx="2473">
                  <c:v>135</c:v>
                </c:pt>
                <c:pt idx="2474">
                  <c:v>2</c:v>
                </c:pt>
                <c:pt idx="2475">
                  <c:v>64</c:v>
                </c:pt>
                <c:pt idx="2476">
                  <c:v>53</c:v>
                </c:pt>
                <c:pt idx="2477">
                  <c:v>189</c:v>
                </c:pt>
                <c:pt idx="2478">
                  <c:v>310</c:v>
                </c:pt>
                <c:pt idx="2479">
                  <c:v>60</c:v>
                </c:pt>
                <c:pt idx="2480">
                  <c:v>8</c:v>
                </c:pt>
                <c:pt idx="2481">
                  <c:v>39</c:v>
                </c:pt>
                <c:pt idx="2482">
                  <c:v>104</c:v>
                </c:pt>
                <c:pt idx="2483">
                  <c:v>19</c:v>
                </c:pt>
                <c:pt idx="2484">
                  <c:v>408</c:v>
                </c:pt>
                <c:pt idx="2485">
                  <c:v>6</c:v>
                </c:pt>
                <c:pt idx="2486">
                  <c:v>6</c:v>
                </c:pt>
                <c:pt idx="2487">
                  <c:v>4</c:v>
                </c:pt>
                <c:pt idx="2488">
                  <c:v>9</c:v>
                </c:pt>
                <c:pt idx="2489">
                  <c:v>5</c:v>
                </c:pt>
                <c:pt idx="2490">
                  <c:v>16</c:v>
                </c:pt>
                <c:pt idx="2491">
                  <c:v>24</c:v>
                </c:pt>
                <c:pt idx="2492">
                  <c:v>63</c:v>
                </c:pt>
                <c:pt idx="2493">
                  <c:v>60</c:v>
                </c:pt>
                <c:pt idx="2494">
                  <c:v>45</c:v>
                </c:pt>
                <c:pt idx="2495">
                  <c:v>38</c:v>
                </c:pt>
                <c:pt idx="2496">
                  <c:v>37</c:v>
                </c:pt>
                <c:pt idx="2497">
                  <c:v>9</c:v>
                </c:pt>
                <c:pt idx="2498">
                  <c:v>54</c:v>
                </c:pt>
                <c:pt idx="2499">
                  <c:v>3</c:v>
                </c:pt>
                <c:pt idx="2500">
                  <c:v>8</c:v>
                </c:pt>
                <c:pt idx="2501">
                  <c:v>8</c:v>
                </c:pt>
                <c:pt idx="2502">
                  <c:v>72</c:v>
                </c:pt>
                <c:pt idx="2503">
                  <c:v>23</c:v>
                </c:pt>
                <c:pt idx="2504">
                  <c:v>5</c:v>
                </c:pt>
                <c:pt idx="2505">
                  <c:v>13</c:v>
                </c:pt>
                <c:pt idx="2506">
                  <c:v>175</c:v>
                </c:pt>
                <c:pt idx="2507">
                  <c:v>179</c:v>
                </c:pt>
                <c:pt idx="2508">
                  <c:v>121</c:v>
                </c:pt>
                <c:pt idx="2509">
                  <c:v>555</c:v>
                </c:pt>
                <c:pt idx="2510">
                  <c:v>4</c:v>
                </c:pt>
                <c:pt idx="2511">
                  <c:v>4</c:v>
                </c:pt>
                <c:pt idx="2512">
                  <c:v>4</c:v>
                </c:pt>
                <c:pt idx="2513">
                  <c:v>4</c:v>
                </c:pt>
                <c:pt idx="2514">
                  <c:v>109</c:v>
                </c:pt>
                <c:pt idx="2515">
                  <c:v>631</c:v>
                </c:pt>
                <c:pt idx="2516">
                  <c:v>4</c:v>
                </c:pt>
                <c:pt idx="2517">
                  <c:v>4</c:v>
                </c:pt>
                <c:pt idx="2518">
                  <c:v>4</c:v>
                </c:pt>
                <c:pt idx="2519">
                  <c:v>17</c:v>
                </c:pt>
                <c:pt idx="2520">
                  <c:v>21</c:v>
                </c:pt>
                <c:pt idx="2521">
                  <c:v>98</c:v>
                </c:pt>
                <c:pt idx="2522">
                  <c:v>2</c:v>
                </c:pt>
                <c:pt idx="2523">
                  <c:v>41</c:v>
                </c:pt>
                <c:pt idx="2524">
                  <c:v>42</c:v>
                </c:pt>
                <c:pt idx="2525">
                  <c:v>46</c:v>
                </c:pt>
                <c:pt idx="2526">
                  <c:v>58</c:v>
                </c:pt>
                <c:pt idx="2527">
                  <c:v>22</c:v>
                </c:pt>
                <c:pt idx="2528">
                  <c:v>84</c:v>
                </c:pt>
                <c:pt idx="2529">
                  <c:v>10</c:v>
                </c:pt>
                <c:pt idx="2530">
                  <c:v>16</c:v>
                </c:pt>
                <c:pt idx="2531">
                  <c:v>16</c:v>
                </c:pt>
                <c:pt idx="2532">
                  <c:v>116</c:v>
                </c:pt>
                <c:pt idx="2533">
                  <c:v>14</c:v>
                </c:pt>
                <c:pt idx="2534">
                  <c:v>144</c:v>
                </c:pt>
                <c:pt idx="2535">
                  <c:v>196</c:v>
                </c:pt>
                <c:pt idx="2536">
                  <c:v>76</c:v>
                </c:pt>
                <c:pt idx="2537">
                  <c:v>157</c:v>
                </c:pt>
                <c:pt idx="2538">
                  <c:v>31</c:v>
                </c:pt>
                <c:pt idx="2539">
                  <c:v>2</c:v>
                </c:pt>
                <c:pt idx="2540">
                  <c:v>62</c:v>
                </c:pt>
                <c:pt idx="2541">
                  <c:v>61</c:v>
                </c:pt>
                <c:pt idx="2542">
                  <c:v>85</c:v>
                </c:pt>
                <c:pt idx="2543">
                  <c:v>109</c:v>
                </c:pt>
                <c:pt idx="2544">
                  <c:v>108</c:v>
                </c:pt>
                <c:pt idx="2545">
                  <c:v>46</c:v>
                </c:pt>
                <c:pt idx="2546">
                  <c:v>47</c:v>
                </c:pt>
                <c:pt idx="2547">
                  <c:v>49</c:v>
                </c:pt>
                <c:pt idx="2548">
                  <c:v>128</c:v>
                </c:pt>
                <c:pt idx="2549">
                  <c:v>163</c:v>
                </c:pt>
                <c:pt idx="2550">
                  <c:v>206</c:v>
                </c:pt>
                <c:pt idx="2551">
                  <c:v>4</c:v>
                </c:pt>
                <c:pt idx="2552">
                  <c:v>222</c:v>
                </c:pt>
                <c:pt idx="2553">
                  <c:v>441</c:v>
                </c:pt>
                <c:pt idx="2554">
                  <c:v>5</c:v>
                </c:pt>
                <c:pt idx="2555">
                  <c:v>5</c:v>
                </c:pt>
                <c:pt idx="2556">
                  <c:v>77</c:v>
                </c:pt>
                <c:pt idx="2557">
                  <c:v>100</c:v>
                </c:pt>
                <c:pt idx="2558">
                  <c:v>95</c:v>
                </c:pt>
                <c:pt idx="2559">
                  <c:v>95</c:v>
                </c:pt>
                <c:pt idx="2560">
                  <c:v>4</c:v>
                </c:pt>
                <c:pt idx="2561">
                  <c:v>22</c:v>
                </c:pt>
                <c:pt idx="2562">
                  <c:v>79</c:v>
                </c:pt>
                <c:pt idx="2563">
                  <c:v>25</c:v>
                </c:pt>
                <c:pt idx="2564">
                  <c:v>85</c:v>
                </c:pt>
                <c:pt idx="2565">
                  <c:v>16</c:v>
                </c:pt>
                <c:pt idx="2566">
                  <c:v>107</c:v>
                </c:pt>
                <c:pt idx="2567">
                  <c:v>213</c:v>
                </c:pt>
                <c:pt idx="2568">
                  <c:v>8</c:v>
                </c:pt>
                <c:pt idx="2569">
                  <c:v>10</c:v>
                </c:pt>
                <c:pt idx="2570">
                  <c:v>32</c:v>
                </c:pt>
                <c:pt idx="2571">
                  <c:v>32</c:v>
                </c:pt>
                <c:pt idx="2572">
                  <c:v>58</c:v>
                </c:pt>
                <c:pt idx="2573">
                  <c:v>52</c:v>
                </c:pt>
                <c:pt idx="2574">
                  <c:v>96</c:v>
                </c:pt>
                <c:pt idx="2575">
                  <c:v>59</c:v>
                </c:pt>
                <c:pt idx="2576">
                  <c:v>123</c:v>
                </c:pt>
                <c:pt idx="2577">
                  <c:v>128</c:v>
                </c:pt>
                <c:pt idx="2578">
                  <c:v>165</c:v>
                </c:pt>
                <c:pt idx="2579">
                  <c:v>2</c:v>
                </c:pt>
                <c:pt idx="2580">
                  <c:v>2</c:v>
                </c:pt>
                <c:pt idx="2581">
                  <c:v>2</c:v>
                </c:pt>
                <c:pt idx="2582">
                  <c:v>5</c:v>
                </c:pt>
                <c:pt idx="2583">
                  <c:v>34</c:v>
                </c:pt>
                <c:pt idx="2584">
                  <c:v>60</c:v>
                </c:pt>
                <c:pt idx="2585">
                  <c:v>90</c:v>
                </c:pt>
                <c:pt idx="2586">
                  <c:v>88</c:v>
                </c:pt>
                <c:pt idx="2587">
                  <c:v>77</c:v>
                </c:pt>
                <c:pt idx="2588">
                  <c:v>92</c:v>
                </c:pt>
                <c:pt idx="2589">
                  <c:v>127</c:v>
                </c:pt>
                <c:pt idx="2590">
                  <c:v>83</c:v>
                </c:pt>
                <c:pt idx="2591">
                  <c:v>33</c:v>
                </c:pt>
                <c:pt idx="2592">
                  <c:v>61</c:v>
                </c:pt>
                <c:pt idx="2593">
                  <c:v>4</c:v>
                </c:pt>
                <c:pt idx="2594">
                  <c:v>4</c:v>
                </c:pt>
                <c:pt idx="2595">
                  <c:v>4</c:v>
                </c:pt>
                <c:pt idx="2596">
                  <c:v>4</c:v>
                </c:pt>
                <c:pt idx="2597">
                  <c:v>8</c:v>
                </c:pt>
                <c:pt idx="2598">
                  <c:v>290</c:v>
                </c:pt>
                <c:pt idx="2599">
                  <c:v>89</c:v>
                </c:pt>
                <c:pt idx="2600">
                  <c:v>95</c:v>
                </c:pt>
                <c:pt idx="2601">
                  <c:v>181</c:v>
                </c:pt>
                <c:pt idx="2602">
                  <c:v>96</c:v>
                </c:pt>
                <c:pt idx="2603">
                  <c:v>192</c:v>
                </c:pt>
                <c:pt idx="2604">
                  <c:v>101</c:v>
                </c:pt>
                <c:pt idx="2605">
                  <c:v>280</c:v>
                </c:pt>
                <c:pt idx="2606">
                  <c:v>79</c:v>
                </c:pt>
                <c:pt idx="2607">
                  <c:v>64</c:v>
                </c:pt>
                <c:pt idx="2608">
                  <c:v>4</c:v>
                </c:pt>
                <c:pt idx="2609">
                  <c:v>11</c:v>
                </c:pt>
                <c:pt idx="2610">
                  <c:v>57</c:v>
                </c:pt>
                <c:pt idx="2611">
                  <c:v>15</c:v>
                </c:pt>
                <c:pt idx="2612">
                  <c:v>49</c:v>
                </c:pt>
                <c:pt idx="2613">
                  <c:v>52</c:v>
                </c:pt>
                <c:pt idx="2614">
                  <c:v>19</c:v>
                </c:pt>
                <c:pt idx="2615">
                  <c:v>97</c:v>
                </c:pt>
                <c:pt idx="2616">
                  <c:v>160</c:v>
                </c:pt>
                <c:pt idx="2617">
                  <c:v>237</c:v>
                </c:pt>
                <c:pt idx="2618">
                  <c:v>328</c:v>
                </c:pt>
                <c:pt idx="2619">
                  <c:v>3</c:v>
                </c:pt>
                <c:pt idx="2620">
                  <c:v>6</c:v>
                </c:pt>
                <c:pt idx="2621">
                  <c:v>61</c:v>
                </c:pt>
                <c:pt idx="2622">
                  <c:v>53</c:v>
                </c:pt>
                <c:pt idx="2623">
                  <c:v>27</c:v>
                </c:pt>
                <c:pt idx="2624">
                  <c:v>91</c:v>
                </c:pt>
                <c:pt idx="2625">
                  <c:v>199</c:v>
                </c:pt>
                <c:pt idx="2626">
                  <c:v>211</c:v>
                </c:pt>
                <c:pt idx="2627">
                  <c:v>260</c:v>
                </c:pt>
                <c:pt idx="2628">
                  <c:v>2</c:v>
                </c:pt>
                <c:pt idx="2629">
                  <c:v>26</c:v>
                </c:pt>
                <c:pt idx="2630">
                  <c:v>44</c:v>
                </c:pt>
                <c:pt idx="2631">
                  <c:v>135</c:v>
                </c:pt>
                <c:pt idx="2632">
                  <c:v>135</c:v>
                </c:pt>
                <c:pt idx="2633">
                  <c:v>64</c:v>
                </c:pt>
                <c:pt idx="2634">
                  <c:v>52</c:v>
                </c:pt>
                <c:pt idx="2635">
                  <c:v>59</c:v>
                </c:pt>
                <c:pt idx="2636">
                  <c:v>107</c:v>
                </c:pt>
                <c:pt idx="2637">
                  <c:v>233</c:v>
                </c:pt>
                <c:pt idx="2638">
                  <c:v>185</c:v>
                </c:pt>
                <c:pt idx="2639">
                  <c:v>16</c:v>
                </c:pt>
                <c:pt idx="2640">
                  <c:v>239</c:v>
                </c:pt>
                <c:pt idx="2641">
                  <c:v>4</c:v>
                </c:pt>
                <c:pt idx="2642">
                  <c:v>11</c:v>
                </c:pt>
                <c:pt idx="2643">
                  <c:v>383</c:v>
                </c:pt>
                <c:pt idx="2644">
                  <c:v>546</c:v>
                </c:pt>
                <c:pt idx="2645">
                  <c:v>187</c:v>
                </c:pt>
                <c:pt idx="2646">
                  <c:v>125</c:v>
                </c:pt>
                <c:pt idx="2647">
                  <c:v>15</c:v>
                </c:pt>
                <c:pt idx="2648">
                  <c:v>11</c:v>
                </c:pt>
                <c:pt idx="2649">
                  <c:v>22</c:v>
                </c:pt>
                <c:pt idx="2650">
                  <c:v>43</c:v>
                </c:pt>
                <c:pt idx="2651">
                  <c:v>55</c:v>
                </c:pt>
                <c:pt idx="2652">
                  <c:v>20</c:v>
                </c:pt>
                <c:pt idx="2653">
                  <c:v>16</c:v>
                </c:pt>
                <c:pt idx="2654">
                  <c:v>53</c:v>
                </c:pt>
                <c:pt idx="2655">
                  <c:v>53</c:v>
                </c:pt>
                <c:pt idx="2656">
                  <c:v>56</c:v>
                </c:pt>
                <c:pt idx="2657">
                  <c:v>56</c:v>
                </c:pt>
                <c:pt idx="2658">
                  <c:v>56</c:v>
                </c:pt>
                <c:pt idx="2659">
                  <c:v>32</c:v>
                </c:pt>
                <c:pt idx="2660">
                  <c:v>58</c:v>
                </c:pt>
                <c:pt idx="2661">
                  <c:v>65</c:v>
                </c:pt>
                <c:pt idx="2662">
                  <c:v>62</c:v>
                </c:pt>
                <c:pt idx="2663">
                  <c:v>66</c:v>
                </c:pt>
                <c:pt idx="2664">
                  <c:v>3</c:v>
                </c:pt>
                <c:pt idx="2665">
                  <c:v>19</c:v>
                </c:pt>
                <c:pt idx="2666">
                  <c:v>42</c:v>
                </c:pt>
                <c:pt idx="2667">
                  <c:v>15</c:v>
                </c:pt>
                <c:pt idx="2668">
                  <c:v>18</c:v>
                </c:pt>
                <c:pt idx="2669">
                  <c:v>16</c:v>
                </c:pt>
                <c:pt idx="2670">
                  <c:v>16</c:v>
                </c:pt>
                <c:pt idx="2671">
                  <c:v>21</c:v>
                </c:pt>
                <c:pt idx="2672">
                  <c:v>45</c:v>
                </c:pt>
                <c:pt idx="2673">
                  <c:v>45</c:v>
                </c:pt>
                <c:pt idx="2674">
                  <c:v>20</c:v>
                </c:pt>
                <c:pt idx="2675">
                  <c:v>48</c:v>
                </c:pt>
                <c:pt idx="2676">
                  <c:v>68</c:v>
                </c:pt>
                <c:pt idx="2677">
                  <c:v>41</c:v>
                </c:pt>
                <c:pt idx="2678">
                  <c:v>10</c:v>
                </c:pt>
                <c:pt idx="2679">
                  <c:v>66</c:v>
                </c:pt>
                <c:pt idx="2680">
                  <c:v>60</c:v>
                </c:pt>
                <c:pt idx="2681">
                  <c:v>76</c:v>
                </c:pt>
                <c:pt idx="2682">
                  <c:v>83</c:v>
                </c:pt>
                <c:pt idx="2683">
                  <c:v>5</c:v>
                </c:pt>
                <c:pt idx="2684">
                  <c:v>127</c:v>
                </c:pt>
                <c:pt idx="2685">
                  <c:v>204</c:v>
                </c:pt>
                <c:pt idx="2686">
                  <c:v>55</c:v>
                </c:pt>
                <c:pt idx="2687">
                  <c:v>28</c:v>
                </c:pt>
                <c:pt idx="2688">
                  <c:v>36</c:v>
                </c:pt>
                <c:pt idx="2689">
                  <c:v>71</c:v>
                </c:pt>
                <c:pt idx="2690">
                  <c:v>34</c:v>
                </c:pt>
                <c:pt idx="2691">
                  <c:v>68</c:v>
                </c:pt>
                <c:pt idx="2692">
                  <c:v>74</c:v>
                </c:pt>
                <c:pt idx="2693">
                  <c:v>95</c:v>
                </c:pt>
                <c:pt idx="2694">
                  <c:v>166</c:v>
                </c:pt>
                <c:pt idx="2695">
                  <c:v>360</c:v>
                </c:pt>
                <c:pt idx="2696">
                  <c:v>209</c:v>
                </c:pt>
                <c:pt idx="2697">
                  <c:v>4</c:v>
                </c:pt>
                <c:pt idx="2698">
                  <c:v>31</c:v>
                </c:pt>
                <c:pt idx="2699">
                  <c:v>385</c:v>
                </c:pt>
                <c:pt idx="2700">
                  <c:v>21</c:v>
                </c:pt>
                <c:pt idx="2701">
                  <c:v>10</c:v>
                </c:pt>
                <c:pt idx="2702">
                  <c:v>486</c:v>
                </c:pt>
                <c:pt idx="2703">
                  <c:v>356</c:v>
                </c:pt>
                <c:pt idx="2704">
                  <c:v>18</c:v>
                </c:pt>
                <c:pt idx="2705">
                  <c:v>45</c:v>
                </c:pt>
                <c:pt idx="2706">
                  <c:v>26</c:v>
                </c:pt>
                <c:pt idx="2707">
                  <c:v>24</c:v>
                </c:pt>
                <c:pt idx="2708">
                  <c:v>38</c:v>
                </c:pt>
                <c:pt idx="2709">
                  <c:v>162</c:v>
                </c:pt>
                <c:pt idx="2710">
                  <c:v>54</c:v>
                </c:pt>
                <c:pt idx="2711">
                  <c:v>325</c:v>
                </c:pt>
                <c:pt idx="2712">
                  <c:v>21</c:v>
                </c:pt>
                <c:pt idx="2713">
                  <c:v>4</c:v>
                </c:pt>
                <c:pt idx="2714">
                  <c:v>4</c:v>
                </c:pt>
                <c:pt idx="2715">
                  <c:v>146</c:v>
                </c:pt>
                <c:pt idx="2716">
                  <c:v>124</c:v>
                </c:pt>
                <c:pt idx="2717">
                  <c:v>181</c:v>
                </c:pt>
                <c:pt idx="2718">
                  <c:v>20</c:v>
                </c:pt>
                <c:pt idx="2719">
                  <c:v>224</c:v>
                </c:pt>
                <c:pt idx="2720">
                  <c:v>31</c:v>
                </c:pt>
                <c:pt idx="2721">
                  <c:v>52</c:v>
                </c:pt>
                <c:pt idx="2722">
                  <c:v>132</c:v>
                </c:pt>
                <c:pt idx="2723">
                  <c:v>128</c:v>
                </c:pt>
                <c:pt idx="2724">
                  <c:v>89</c:v>
                </c:pt>
                <c:pt idx="2725">
                  <c:v>156</c:v>
                </c:pt>
                <c:pt idx="2726">
                  <c:v>4</c:v>
                </c:pt>
                <c:pt idx="2727">
                  <c:v>25</c:v>
                </c:pt>
                <c:pt idx="2728">
                  <c:v>179</c:v>
                </c:pt>
                <c:pt idx="2729">
                  <c:v>15</c:v>
                </c:pt>
                <c:pt idx="2730">
                  <c:v>63</c:v>
                </c:pt>
                <c:pt idx="2731">
                  <c:v>284</c:v>
                </c:pt>
                <c:pt idx="2732">
                  <c:v>75</c:v>
                </c:pt>
                <c:pt idx="2733">
                  <c:v>52</c:v>
                </c:pt>
                <c:pt idx="2734">
                  <c:v>60</c:v>
                </c:pt>
                <c:pt idx="2735">
                  <c:v>68</c:v>
                </c:pt>
                <c:pt idx="2736">
                  <c:v>73</c:v>
                </c:pt>
                <c:pt idx="2737">
                  <c:v>23</c:v>
                </c:pt>
                <c:pt idx="2738">
                  <c:v>101</c:v>
                </c:pt>
                <c:pt idx="2739">
                  <c:v>28</c:v>
                </c:pt>
                <c:pt idx="2740">
                  <c:v>22</c:v>
                </c:pt>
                <c:pt idx="2741">
                  <c:v>83</c:v>
                </c:pt>
                <c:pt idx="2742">
                  <c:v>105</c:v>
                </c:pt>
                <c:pt idx="2743">
                  <c:v>68</c:v>
                </c:pt>
                <c:pt idx="2744">
                  <c:v>13</c:v>
                </c:pt>
                <c:pt idx="2745">
                  <c:v>10</c:v>
                </c:pt>
                <c:pt idx="2746">
                  <c:v>21</c:v>
                </c:pt>
                <c:pt idx="2747">
                  <c:v>21</c:v>
                </c:pt>
                <c:pt idx="2748">
                  <c:v>111</c:v>
                </c:pt>
                <c:pt idx="2749">
                  <c:v>118</c:v>
                </c:pt>
                <c:pt idx="2750">
                  <c:v>77</c:v>
                </c:pt>
                <c:pt idx="2751">
                  <c:v>144</c:v>
                </c:pt>
                <c:pt idx="2752">
                  <c:v>7</c:v>
                </c:pt>
                <c:pt idx="2753">
                  <c:v>34</c:v>
                </c:pt>
                <c:pt idx="2754">
                  <c:v>39</c:v>
                </c:pt>
                <c:pt idx="2755">
                  <c:v>39</c:v>
                </c:pt>
                <c:pt idx="2756">
                  <c:v>41</c:v>
                </c:pt>
                <c:pt idx="2757">
                  <c:v>40</c:v>
                </c:pt>
                <c:pt idx="2758">
                  <c:v>53</c:v>
                </c:pt>
                <c:pt idx="2759">
                  <c:v>60</c:v>
                </c:pt>
                <c:pt idx="2760">
                  <c:v>5</c:v>
                </c:pt>
                <c:pt idx="2761">
                  <c:v>14</c:v>
                </c:pt>
                <c:pt idx="2762">
                  <c:v>65</c:v>
                </c:pt>
                <c:pt idx="2763">
                  <c:v>71</c:v>
                </c:pt>
                <c:pt idx="2764">
                  <c:v>30</c:v>
                </c:pt>
                <c:pt idx="2765">
                  <c:v>10</c:v>
                </c:pt>
                <c:pt idx="2766">
                  <c:v>34</c:v>
                </c:pt>
                <c:pt idx="2767">
                  <c:v>57</c:v>
                </c:pt>
                <c:pt idx="2768">
                  <c:v>29</c:v>
                </c:pt>
                <c:pt idx="2769">
                  <c:v>45</c:v>
                </c:pt>
                <c:pt idx="2770">
                  <c:v>22</c:v>
                </c:pt>
                <c:pt idx="2771">
                  <c:v>22</c:v>
                </c:pt>
                <c:pt idx="2772">
                  <c:v>15</c:v>
                </c:pt>
                <c:pt idx="2773">
                  <c:v>115</c:v>
                </c:pt>
                <c:pt idx="2774">
                  <c:v>58</c:v>
                </c:pt>
                <c:pt idx="2775">
                  <c:v>28</c:v>
                </c:pt>
                <c:pt idx="2776">
                  <c:v>55</c:v>
                </c:pt>
                <c:pt idx="2777">
                  <c:v>89</c:v>
                </c:pt>
                <c:pt idx="2778">
                  <c:v>101</c:v>
                </c:pt>
                <c:pt idx="2779">
                  <c:v>42</c:v>
                </c:pt>
                <c:pt idx="2780">
                  <c:v>84</c:v>
                </c:pt>
                <c:pt idx="2781">
                  <c:v>121</c:v>
                </c:pt>
                <c:pt idx="2782">
                  <c:v>116</c:v>
                </c:pt>
                <c:pt idx="2783">
                  <c:v>80</c:v>
                </c:pt>
                <c:pt idx="2784">
                  <c:v>179</c:v>
                </c:pt>
                <c:pt idx="2785">
                  <c:v>91</c:v>
                </c:pt>
                <c:pt idx="2786">
                  <c:v>19</c:v>
                </c:pt>
                <c:pt idx="2787">
                  <c:v>196</c:v>
                </c:pt>
                <c:pt idx="2788">
                  <c:v>98</c:v>
                </c:pt>
                <c:pt idx="2789">
                  <c:v>74</c:v>
                </c:pt>
                <c:pt idx="2790">
                  <c:v>187</c:v>
                </c:pt>
                <c:pt idx="2791">
                  <c:v>21</c:v>
                </c:pt>
                <c:pt idx="2792">
                  <c:v>2</c:v>
                </c:pt>
                <c:pt idx="2793">
                  <c:v>48</c:v>
                </c:pt>
                <c:pt idx="2794">
                  <c:v>42</c:v>
                </c:pt>
                <c:pt idx="2795">
                  <c:v>100</c:v>
                </c:pt>
                <c:pt idx="2796">
                  <c:v>12</c:v>
                </c:pt>
                <c:pt idx="2797">
                  <c:v>90</c:v>
                </c:pt>
                <c:pt idx="2798">
                  <c:v>46</c:v>
                </c:pt>
                <c:pt idx="2799">
                  <c:v>49</c:v>
                </c:pt>
                <c:pt idx="2800">
                  <c:v>108</c:v>
                </c:pt>
                <c:pt idx="2801">
                  <c:v>140</c:v>
                </c:pt>
                <c:pt idx="2802">
                  <c:v>18</c:v>
                </c:pt>
                <c:pt idx="2803">
                  <c:v>66</c:v>
                </c:pt>
                <c:pt idx="2804">
                  <c:v>39</c:v>
                </c:pt>
                <c:pt idx="2805">
                  <c:v>104</c:v>
                </c:pt>
                <c:pt idx="2806">
                  <c:v>10</c:v>
                </c:pt>
                <c:pt idx="2807">
                  <c:v>22</c:v>
                </c:pt>
                <c:pt idx="2808">
                  <c:v>65</c:v>
                </c:pt>
                <c:pt idx="2809">
                  <c:v>100</c:v>
                </c:pt>
                <c:pt idx="2810">
                  <c:v>55</c:v>
                </c:pt>
                <c:pt idx="2811">
                  <c:v>40</c:v>
                </c:pt>
                <c:pt idx="2812">
                  <c:v>91</c:v>
                </c:pt>
                <c:pt idx="2813">
                  <c:v>115</c:v>
                </c:pt>
                <c:pt idx="2814">
                  <c:v>19</c:v>
                </c:pt>
                <c:pt idx="2815">
                  <c:v>26</c:v>
                </c:pt>
                <c:pt idx="2816">
                  <c:v>31</c:v>
                </c:pt>
                <c:pt idx="2817">
                  <c:v>80</c:v>
                </c:pt>
                <c:pt idx="2818">
                  <c:v>15</c:v>
                </c:pt>
                <c:pt idx="2819">
                  <c:v>28</c:v>
                </c:pt>
                <c:pt idx="2820">
                  <c:v>28</c:v>
                </c:pt>
                <c:pt idx="2821">
                  <c:v>30</c:v>
                </c:pt>
                <c:pt idx="2822">
                  <c:v>10</c:v>
                </c:pt>
                <c:pt idx="2823">
                  <c:v>89</c:v>
                </c:pt>
                <c:pt idx="2824">
                  <c:v>80</c:v>
                </c:pt>
                <c:pt idx="2825">
                  <c:v>17</c:v>
                </c:pt>
                <c:pt idx="2826">
                  <c:v>102</c:v>
                </c:pt>
                <c:pt idx="2827">
                  <c:v>157</c:v>
                </c:pt>
                <c:pt idx="2828">
                  <c:v>70</c:v>
                </c:pt>
                <c:pt idx="2829">
                  <c:v>14</c:v>
                </c:pt>
                <c:pt idx="2830">
                  <c:v>4</c:v>
                </c:pt>
                <c:pt idx="2831">
                  <c:v>37</c:v>
                </c:pt>
                <c:pt idx="2832">
                  <c:v>26</c:v>
                </c:pt>
                <c:pt idx="2833">
                  <c:v>41</c:v>
                </c:pt>
                <c:pt idx="2834">
                  <c:v>58</c:v>
                </c:pt>
                <c:pt idx="2835">
                  <c:v>58</c:v>
                </c:pt>
                <c:pt idx="2836">
                  <c:v>91</c:v>
                </c:pt>
                <c:pt idx="2837">
                  <c:v>126</c:v>
                </c:pt>
                <c:pt idx="2838">
                  <c:v>528</c:v>
                </c:pt>
                <c:pt idx="2839">
                  <c:v>54</c:v>
                </c:pt>
                <c:pt idx="2840">
                  <c:v>27</c:v>
                </c:pt>
                <c:pt idx="2841">
                  <c:v>61</c:v>
                </c:pt>
                <c:pt idx="2842">
                  <c:v>19</c:v>
                </c:pt>
                <c:pt idx="2843">
                  <c:v>47</c:v>
                </c:pt>
                <c:pt idx="2844">
                  <c:v>38</c:v>
                </c:pt>
                <c:pt idx="2845">
                  <c:v>17</c:v>
                </c:pt>
                <c:pt idx="2846">
                  <c:v>28</c:v>
                </c:pt>
                <c:pt idx="2847">
                  <c:v>50</c:v>
                </c:pt>
                <c:pt idx="2848">
                  <c:v>11</c:v>
                </c:pt>
                <c:pt idx="2849">
                  <c:v>31</c:v>
                </c:pt>
                <c:pt idx="2850">
                  <c:v>31</c:v>
                </c:pt>
                <c:pt idx="2851">
                  <c:v>15</c:v>
                </c:pt>
                <c:pt idx="2852">
                  <c:v>20</c:v>
                </c:pt>
                <c:pt idx="2853">
                  <c:v>33</c:v>
                </c:pt>
                <c:pt idx="2854">
                  <c:v>7</c:v>
                </c:pt>
                <c:pt idx="2855">
                  <c:v>84</c:v>
                </c:pt>
                <c:pt idx="2856">
                  <c:v>12</c:v>
                </c:pt>
                <c:pt idx="2857">
                  <c:v>19</c:v>
                </c:pt>
                <c:pt idx="2858">
                  <c:v>30</c:v>
                </c:pt>
                <c:pt idx="2859">
                  <c:v>82</c:v>
                </c:pt>
                <c:pt idx="2860">
                  <c:v>71</c:v>
                </c:pt>
                <c:pt idx="2861">
                  <c:v>124</c:v>
                </c:pt>
                <c:pt idx="2862">
                  <c:v>91</c:v>
                </c:pt>
                <c:pt idx="2863">
                  <c:v>20</c:v>
                </c:pt>
                <c:pt idx="2864">
                  <c:v>41</c:v>
                </c:pt>
                <c:pt idx="2865">
                  <c:v>38</c:v>
                </c:pt>
                <c:pt idx="2866">
                  <c:v>48</c:v>
                </c:pt>
                <c:pt idx="2867">
                  <c:v>4</c:v>
                </c:pt>
                <c:pt idx="2868">
                  <c:v>7</c:v>
                </c:pt>
                <c:pt idx="2869">
                  <c:v>112</c:v>
                </c:pt>
                <c:pt idx="2870">
                  <c:v>65</c:v>
                </c:pt>
                <c:pt idx="2871">
                  <c:v>39</c:v>
                </c:pt>
                <c:pt idx="2872">
                  <c:v>20</c:v>
                </c:pt>
                <c:pt idx="2873">
                  <c:v>26</c:v>
                </c:pt>
                <c:pt idx="2874">
                  <c:v>39</c:v>
                </c:pt>
                <c:pt idx="2875">
                  <c:v>64</c:v>
                </c:pt>
                <c:pt idx="2876">
                  <c:v>51</c:v>
                </c:pt>
                <c:pt idx="2877">
                  <c:v>144</c:v>
                </c:pt>
                <c:pt idx="2878">
                  <c:v>4</c:v>
                </c:pt>
                <c:pt idx="2879">
                  <c:v>18</c:v>
                </c:pt>
                <c:pt idx="2880">
                  <c:v>115</c:v>
                </c:pt>
                <c:pt idx="2881">
                  <c:v>19</c:v>
                </c:pt>
                <c:pt idx="2882">
                  <c:v>30</c:v>
                </c:pt>
                <c:pt idx="2883">
                  <c:v>160</c:v>
                </c:pt>
                <c:pt idx="2884">
                  <c:v>57</c:v>
                </c:pt>
                <c:pt idx="2885">
                  <c:v>63</c:v>
                </c:pt>
                <c:pt idx="2886">
                  <c:v>70</c:v>
                </c:pt>
                <c:pt idx="2887">
                  <c:v>51</c:v>
                </c:pt>
                <c:pt idx="2888">
                  <c:v>134</c:v>
                </c:pt>
                <c:pt idx="2889">
                  <c:v>17</c:v>
                </c:pt>
                <c:pt idx="2890">
                  <c:v>48</c:v>
                </c:pt>
                <c:pt idx="2891">
                  <c:v>65</c:v>
                </c:pt>
                <c:pt idx="2892">
                  <c:v>98</c:v>
                </c:pt>
                <c:pt idx="2893">
                  <c:v>32</c:v>
                </c:pt>
                <c:pt idx="2894">
                  <c:v>61</c:v>
                </c:pt>
                <c:pt idx="2895">
                  <c:v>47</c:v>
                </c:pt>
                <c:pt idx="2896">
                  <c:v>38</c:v>
                </c:pt>
                <c:pt idx="2897">
                  <c:v>33</c:v>
                </c:pt>
                <c:pt idx="2898">
                  <c:v>85</c:v>
                </c:pt>
                <c:pt idx="2899">
                  <c:v>224</c:v>
                </c:pt>
                <c:pt idx="2900">
                  <c:v>13</c:v>
                </c:pt>
                <c:pt idx="2901">
                  <c:v>20</c:v>
                </c:pt>
                <c:pt idx="2902">
                  <c:v>27</c:v>
                </c:pt>
                <c:pt idx="2903">
                  <c:v>37</c:v>
                </c:pt>
                <c:pt idx="2904">
                  <c:v>4</c:v>
                </c:pt>
                <c:pt idx="2905">
                  <c:v>51</c:v>
                </c:pt>
                <c:pt idx="2906">
                  <c:v>112</c:v>
                </c:pt>
                <c:pt idx="2907">
                  <c:v>48</c:v>
                </c:pt>
                <c:pt idx="2908">
                  <c:v>62</c:v>
                </c:pt>
                <c:pt idx="2909">
                  <c:v>115</c:v>
                </c:pt>
                <c:pt idx="2910">
                  <c:v>127</c:v>
                </c:pt>
                <c:pt idx="2911">
                  <c:v>7</c:v>
                </c:pt>
                <c:pt idx="2912">
                  <c:v>144</c:v>
                </c:pt>
                <c:pt idx="2913">
                  <c:v>181</c:v>
                </c:pt>
                <c:pt idx="2914">
                  <c:v>32</c:v>
                </c:pt>
                <c:pt idx="2915">
                  <c:v>66</c:v>
                </c:pt>
                <c:pt idx="2916">
                  <c:v>4</c:v>
                </c:pt>
                <c:pt idx="2917">
                  <c:v>4</c:v>
                </c:pt>
                <c:pt idx="2918">
                  <c:v>10</c:v>
                </c:pt>
                <c:pt idx="2919">
                  <c:v>34</c:v>
                </c:pt>
                <c:pt idx="2920">
                  <c:v>72</c:v>
                </c:pt>
                <c:pt idx="2921">
                  <c:v>140</c:v>
                </c:pt>
                <c:pt idx="2922">
                  <c:v>45</c:v>
                </c:pt>
                <c:pt idx="2923">
                  <c:v>152</c:v>
                </c:pt>
                <c:pt idx="2924">
                  <c:v>131</c:v>
                </c:pt>
                <c:pt idx="2925">
                  <c:v>13</c:v>
                </c:pt>
                <c:pt idx="2926">
                  <c:v>2</c:v>
                </c:pt>
                <c:pt idx="2927">
                  <c:v>35</c:v>
                </c:pt>
                <c:pt idx="2928">
                  <c:v>77</c:v>
                </c:pt>
                <c:pt idx="2929">
                  <c:v>77</c:v>
                </c:pt>
                <c:pt idx="2930">
                  <c:v>7</c:v>
                </c:pt>
                <c:pt idx="2931">
                  <c:v>51</c:v>
                </c:pt>
                <c:pt idx="2932">
                  <c:v>80</c:v>
                </c:pt>
                <c:pt idx="2933">
                  <c:v>80</c:v>
                </c:pt>
                <c:pt idx="2934">
                  <c:v>20</c:v>
                </c:pt>
                <c:pt idx="2935">
                  <c:v>20</c:v>
                </c:pt>
                <c:pt idx="2936">
                  <c:v>81</c:v>
                </c:pt>
                <c:pt idx="2937">
                  <c:v>46</c:v>
                </c:pt>
                <c:pt idx="2938">
                  <c:v>12</c:v>
                </c:pt>
                <c:pt idx="2939">
                  <c:v>34</c:v>
                </c:pt>
                <c:pt idx="2940">
                  <c:v>26</c:v>
                </c:pt>
                <c:pt idx="2941">
                  <c:v>39</c:v>
                </c:pt>
                <c:pt idx="2942">
                  <c:v>32</c:v>
                </c:pt>
                <c:pt idx="2943">
                  <c:v>43</c:v>
                </c:pt>
                <c:pt idx="2944">
                  <c:v>74</c:v>
                </c:pt>
                <c:pt idx="2945">
                  <c:v>113</c:v>
                </c:pt>
                <c:pt idx="2946">
                  <c:v>15</c:v>
                </c:pt>
                <c:pt idx="2947">
                  <c:v>43</c:v>
                </c:pt>
                <c:pt idx="2948">
                  <c:v>43</c:v>
                </c:pt>
                <c:pt idx="2949">
                  <c:v>37</c:v>
                </c:pt>
                <c:pt idx="2950">
                  <c:v>39</c:v>
                </c:pt>
                <c:pt idx="2951">
                  <c:v>53</c:v>
                </c:pt>
                <c:pt idx="2952">
                  <c:v>120</c:v>
                </c:pt>
                <c:pt idx="2953">
                  <c:v>23</c:v>
                </c:pt>
                <c:pt idx="2954">
                  <c:v>48</c:v>
                </c:pt>
                <c:pt idx="2955">
                  <c:v>29</c:v>
                </c:pt>
                <c:pt idx="2956">
                  <c:v>93</c:v>
                </c:pt>
                <c:pt idx="2957">
                  <c:v>4</c:v>
                </c:pt>
                <c:pt idx="2958">
                  <c:v>135</c:v>
                </c:pt>
                <c:pt idx="2959">
                  <c:v>45</c:v>
                </c:pt>
                <c:pt idx="2960">
                  <c:v>44</c:v>
                </c:pt>
                <c:pt idx="2961">
                  <c:v>160</c:v>
                </c:pt>
                <c:pt idx="2962">
                  <c:v>97</c:v>
                </c:pt>
                <c:pt idx="2963">
                  <c:v>99</c:v>
                </c:pt>
                <c:pt idx="2964">
                  <c:v>132</c:v>
                </c:pt>
                <c:pt idx="2965">
                  <c:v>21</c:v>
                </c:pt>
                <c:pt idx="2966">
                  <c:v>28</c:v>
                </c:pt>
                <c:pt idx="2967">
                  <c:v>13</c:v>
                </c:pt>
                <c:pt idx="2968">
                  <c:v>3</c:v>
                </c:pt>
                <c:pt idx="2969">
                  <c:v>35</c:v>
                </c:pt>
                <c:pt idx="2970">
                  <c:v>63</c:v>
                </c:pt>
                <c:pt idx="2971">
                  <c:v>70</c:v>
                </c:pt>
                <c:pt idx="2972">
                  <c:v>32</c:v>
                </c:pt>
                <c:pt idx="2973">
                  <c:v>89</c:v>
                </c:pt>
                <c:pt idx="2974">
                  <c:v>4</c:v>
                </c:pt>
                <c:pt idx="2975">
                  <c:v>157</c:v>
                </c:pt>
                <c:pt idx="2976">
                  <c:v>138</c:v>
                </c:pt>
                <c:pt idx="2977">
                  <c:v>5</c:v>
                </c:pt>
                <c:pt idx="2978">
                  <c:v>48</c:v>
                </c:pt>
                <c:pt idx="2979">
                  <c:v>125</c:v>
                </c:pt>
                <c:pt idx="2980">
                  <c:v>195</c:v>
                </c:pt>
                <c:pt idx="2981">
                  <c:v>12</c:v>
                </c:pt>
                <c:pt idx="2982">
                  <c:v>69</c:v>
                </c:pt>
                <c:pt idx="2983">
                  <c:v>28</c:v>
                </c:pt>
                <c:pt idx="2984">
                  <c:v>2</c:v>
                </c:pt>
                <c:pt idx="2985">
                  <c:v>12</c:v>
                </c:pt>
                <c:pt idx="2986">
                  <c:v>39</c:v>
                </c:pt>
                <c:pt idx="2987">
                  <c:v>53</c:v>
                </c:pt>
                <c:pt idx="2988">
                  <c:v>37</c:v>
                </c:pt>
                <c:pt idx="2989">
                  <c:v>17</c:v>
                </c:pt>
                <c:pt idx="2990">
                  <c:v>45</c:v>
                </c:pt>
                <c:pt idx="2991">
                  <c:v>45</c:v>
                </c:pt>
                <c:pt idx="2992">
                  <c:v>45</c:v>
                </c:pt>
                <c:pt idx="2993">
                  <c:v>74</c:v>
                </c:pt>
                <c:pt idx="2994">
                  <c:v>115</c:v>
                </c:pt>
                <c:pt idx="2995">
                  <c:v>57</c:v>
                </c:pt>
                <c:pt idx="2996">
                  <c:v>404</c:v>
                </c:pt>
                <c:pt idx="2997">
                  <c:v>4</c:v>
                </c:pt>
                <c:pt idx="2998">
                  <c:v>4</c:v>
                </c:pt>
                <c:pt idx="2999">
                  <c:v>18</c:v>
                </c:pt>
                <c:pt idx="3000">
                  <c:v>9</c:v>
                </c:pt>
                <c:pt idx="3001">
                  <c:v>542</c:v>
                </c:pt>
                <c:pt idx="3002">
                  <c:v>12</c:v>
                </c:pt>
                <c:pt idx="3003">
                  <c:v>12</c:v>
                </c:pt>
                <c:pt idx="3004">
                  <c:v>6</c:v>
                </c:pt>
                <c:pt idx="3005">
                  <c:v>78</c:v>
                </c:pt>
                <c:pt idx="3006">
                  <c:v>65</c:v>
                </c:pt>
                <c:pt idx="3007">
                  <c:v>68</c:v>
                </c:pt>
                <c:pt idx="3008">
                  <c:v>124</c:v>
                </c:pt>
                <c:pt idx="3009">
                  <c:v>19</c:v>
                </c:pt>
                <c:pt idx="3010">
                  <c:v>123</c:v>
                </c:pt>
                <c:pt idx="3011">
                  <c:v>239</c:v>
                </c:pt>
                <c:pt idx="3012">
                  <c:v>17</c:v>
                </c:pt>
                <c:pt idx="3013">
                  <c:v>274</c:v>
                </c:pt>
                <c:pt idx="3014">
                  <c:v>16</c:v>
                </c:pt>
                <c:pt idx="3015">
                  <c:v>48</c:v>
                </c:pt>
                <c:pt idx="3016">
                  <c:v>140</c:v>
                </c:pt>
                <c:pt idx="3017">
                  <c:v>145</c:v>
                </c:pt>
                <c:pt idx="3018">
                  <c:v>86</c:v>
                </c:pt>
                <c:pt idx="3019">
                  <c:v>50</c:v>
                </c:pt>
                <c:pt idx="3020">
                  <c:v>55</c:v>
                </c:pt>
                <c:pt idx="3021">
                  <c:v>157</c:v>
                </c:pt>
                <c:pt idx="3022">
                  <c:v>114</c:v>
                </c:pt>
                <c:pt idx="3023">
                  <c:v>201</c:v>
                </c:pt>
                <c:pt idx="3024">
                  <c:v>210</c:v>
                </c:pt>
                <c:pt idx="3025">
                  <c:v>241</c:v>
                </c:pt>
                <c:pt idx="3026">
                  <c:v>5</c:v>
                </c:pt>
                <c:pt idx="3027">
                  <c:v>5</c:v>
                </c:pt>
                <c:pt idx="3028">
                  <c:v>4</c:v>
                </c:pt>
                <c:pt idx="3029">
                  <c:v>4</c:v>
                </c:pt>
                <c:pt idx="3030">
                  <c:v>251</c:v>
                </c:pt>
                <c:pt idx="3031">
                  <c:v>34</c:v>
                </c:pt>
                <c:pt idx="3032">
                  <c:v>5</c:v>
                </c:pt>
                <c:pt idx="3033">
                  <c:v>9</c:v>
                </c:pt>
                <c:pt idx="3034">
                  <c:v>2</c:v>
                </c:pt>
                <c:pt idx="3035">
                  <c:v>7</c:v>
                </c:pt>
                <c:pt idx="3036">
                  <c:v>7</c:v>
                </c:pt>
                <c:pt idx="3037">
                  <c:v>12</c:v>
                </c:pt>
                <c:pt idx="3038">
                  <c:v>79</c:v>
                </c:pt>
                <c:pt idx="3039">
                  <c:v>42</c:v>
                </c:pt>
                <c:pt idx="3040">
                  <c:v>81</c:v>
                </c:pt>
                <c:pt idx="3041">
                  <c:v>48</c:v>
                </c:pt>
                <c:pt idx="3042">
                  <c:v>108</c:v>
                </c:pt>
                <c:pt idx="3043">
                  <c:v>103</c:v>
                </c:pt>
                <c:pt idx="3044">
                  <c:v>114</c:v>
                </c:pt>
                <c:pt idx="3045">
                  <c:v>104</c:v>
                </c:pt>
                <c:pt idx="3046">
                  <c:v>44</c:v>
                </c:pt>
                <c:pt idx="3047">
                  <c:v>110</c:v>
                </c:pt>
                <c:pt idx="3048">
                  <c:v>117</c:v>
                </c:pt>
                <c:pt idx="3049">
                  <c:v>156</c:v>
                </c:pt>
                <c:pt idx="3050">
                  <c:v>8</c:v>
                </c:pt>
                <c:pt idx="3051">
                  <c:v>153</c:v>
                </c:pt>
                <c:pt idx="3052">
                  <c:v>318</c:v>
                </c:pt>
                <c:pt idx="3053">
                  <c:v>4</c:v>
                </c:pt>
                <c:pt idx="3054">
                  <c:v>41</c:v>
                </c:pt>
                <c:pt idx="3055">
                  <c:v>97</c:v>
                </c:pt>
                <c:pt idx="3056">
                  <c:v>35</c:v>
                </c:pt>
                <c:pt idx="3057">
                  <c:v>67</c:v>
                </c:pt>
                <c:pt idx="3058">
                  <c:v>60</c:v>
                </c:pt>
                <c:pt idx="3059">
                  <c:v>99</c:v>
                </c:pt>
                <c:pt idx="3060">
                  <c:v>10</c:v>
                </c:pt>
                <c:pt idx="3061">
                  <c:v>9</c:v>
                </c:pt>
                <c:pt idx="3062">
                  <c:v>6</c:v>
                </c:pt>
                <c:pt idx="3063">
                  <c:v>96</c:v>
                </c:pt>
                <c:pt idx="3064">
                  <c:v>22</c:v>
                </c:pt>
                <c:pt idx="3065">
                  <c:v>24</c:v>
                </c:pt>
                <c:pt idx="3066">
                  <c:v>78</c:v>
                </c:pt>
                <c:pt idx="3067">
                  <c:v>206</c:v>
                </c:pt>
                <c:pt idx="3068">
                  <c:v>136</c:v>
                </c:pt>
                <c:pt idx="3069">
                  <c:v>265</c:v>
                </c:pt>
                <c:pt idx="3070">
                  <c:v>17</c:v>
                </c:pt>
                <c:pt idx="3071">
                  <c:v>22</c:v>
                </c:pt>
                <c:pt idx="3072">
                  <c:v>45</c:v>
                </c:pt>
                <c:pt idx="3073">
                  <c:v>63</c:v>
                </c:pt>
                <c:pt idx="3074">
                  <c:v>58</c:v>
                </c:pt>
                <c:pt idx="3075">
                  <c:v>77</c:v>
                </c:pt>
                <c:pt idx="3076">
                  <c:v>78</c:v>
                </c:pt>
                <c:pt idx="3077">
                  <c:v>102</c:v>
                </c:pt>
                <c:pt idx="3078">
                  <c:v>132</c:v>
                </c:pt>
                <c:pt idx="3079">
                  <c:v>103</c:v>
                </c:pt>
                <c:pt idx="3080">
                  <c:v>147</c:v>
                </c:pt>
                <c:pt idx="3081">
                  <c:v>60</c:v>
                </c:pt>
                <c:pt idx="3082">
                  <c:v>6</c:v>
                </c:pt>
                <c:pt idx="3083">
                  <c:v>6</c:v>
                </c:pt>
                <c:pt idx="3084">
                  <c:v>6</c:v>
                </c:pt>
                <c:pt idx="3085">
                  <c:v>19</c:v>
                </c:pt>
                <c:pt idx="3086">
                  <c:v>67</c:v>
                </c:pt>
                <c:pt idx="3087">
                  <c:v>71</c:v>
                </c:pt>
                <c:pt idx="3088">
                  <c:v>71</c:v>
                </c:pt>
                <c:pt idx="3089">
                  <c:v>5</c:v>
                </c:pt>
                <c:pt idx="3090">
                  <c:v>14</c:v>
                </c:pt>
                <c:pt idx="3091">
                  <c:v>65</c:v>
                </c:pt>
                <c:pt idx="3092">
                  <c:v>93</c:v>
                </c:pt>
                <c:pt idx="3093">
                  <c:v>140</c:v>
                </c:pt>
                <c:pt idx="3094">
                  <c:v>4</c:v>
                </c:pt>
                <c:pt idx="3095">
                  <c:v>154</c:v>
                </c:pt>
                <c:pt idx="3096">
                  <c:v>165</c:v>
                </c:pt>
                <c:pt idx="3097">
                  <c:v>158</c:v>
                </c:pt>
                <c:pt idx="3098">
                  <c:v>175</c:v>
                </c:pt>
                <c:pt idx="3099">
                  <c:v>177</c:v>
                </c:pt>
                <c:pt idx="3100">
                  <c:v>171</c:v>
                </c:pt>
                <c:pt idx="3101">
                  <c:v>24</c:v>
                </c:pt>
                <c:pt idx="3102">
                  <c:v>31</c:v>
                </c:pt>
                <c:pt idx="3103">
                  <c:v>105</c:v>
                </c:pt>
                <c:pt idx="3104">
                  <c:v>127</c:v>
                </c:pt>
                <c:pt idx="3105">
                  <c:v>98</c:v>
                </c:pt>
                <c:pt idx="3106">
                  <c:v>74</c:v>
                </c:pt>
                <c:pt idx="3107">
                  <c:v>38</c:v>
                </c:pt>
                <c:pt idx="3108">
                  <c:v>37</c:v>
                </c:pt>
                <c:pt idx="3109">
                  <c:v>111</c:v>
                </c:pt>
                <c:pt idx="3110">
                  <c:v>53</c:v>
                </c:pt>
                <c:pt idx="3111">
                  <c:v>42</c:v>
                </c:pt>
                <c:pt idx="3112">
                  <c:v>97</c:v>
                </c:pt>
                <c:pt idx="3113">
                  <c:v>66</c:v>
                </c:pt>
                <c:pt idx="3114">
                  <c:v>189</c:v>
                </c:pt>
                <c:pt idx="3115">
                  <c:v>16</c:v>
                </c:pt>
                <c:pt idx="3116">
                  <c:v>23</c:v>
                </c:pt>
                <c:pt idx="3117">
                  <c:v>21</c:v>
                </c:pt>
                <c:pt idx="3118">
                  <c:v>48</c:v>
                </c:pt>
                <c:pt idx="3119">
                  <c:v>88</c:v>
                </c:pt>
                <c:pt idx="3120">
                  <c:v>13</c:v>
                </c:pt>
                <c:pt idx="3121">
                  <c:v>102</c:v>
                </c:pt>
                <c:pt idx="3122">
                  <c:v>41</c:v>
                </c:pt>
                <c:pt idx="3123">
                  <c:v>377</c:v>
                </c:pt>
                <c:pt idx="3124">
                  <c:v>287</c:v>
                </c:pt>
                <c:pt idx="3125">
                  <c:v>95</c:v>
                </c:pt>
                <c:pt idx="3126">
                  <c:v>13</c:v>
                </c:pt>
                <c:pt idx="3127">
                  <c:v>18</c:v>
                </c:pt>
                <c:pt idx="3128">
                  <c:v>102</c:v>
                </c:pt>
                <c:pt idx="3129">
                  <c:v>107</c:v>
                </c:pt>
                <c:pt idx="3130">
                  <c:v>94</c:v>
                </c:pt>
                <c:pt idx="3131">
                  <c:v>112</c:v>
                </c:pt>
                <c:pt idx="3132">
                  <c:v>203</c:v>
                </c:pt>
                <c:pt idx="3133">
                  <c:v>82</c:v>
                </c:pt>
                <c:pt idx="3134">
                  <c:v>88</c:v>
                </c:pt>
                <c:pt idx="3135">
                  <c:v>88</c:v>
                </c:pt>
                <c:pt idx="3136">
                  <c:v>7</c:v>
                </c:pt>
                <c:pt idx="3137">
                  <c:v>58</c:v>
                </c:pt>
                <c:pt idx="3138">
                  <c:v>68</c:v>
                </c:pt>
                <c:pt idx="3139">
                  <c:v>38</c:v>
                </c:pt>
                <c:pt idx="3140">
                  <c:v>49</c:v>
                </c:pt>
                <c:pt idx="3141">
                  <c:v>3</c:v>
                </c:pt>
                <c:pt idx="3142">
                  <c:v>2</c:v>
                </c:pt>
                <c:pt idx="3143">
                  <c:v>2</c:v>
                </c:pt>
                <c:pt idx="3144">
                  <c:v>36</c:v>
                </c:pt>
                <c:pt idx="3145">
                  <c:v>36</c:v>
                </c:pt>
                <c:pt idx="3146">
                  <c:v>61</c:v>
                </c:pt>
                <c:pt idx="3147">
                  <c:v>41</c:v>
                </c:pt>
                <c:pt idx="3148">
                  <c:v>63</c:v>
                </c:pt>
                <c:pt idx="3149">
                  <c:v>22</c:v>
                </c:pt>
                <c:pt idx="3150">
                  <c:v>29</c:v>
                </c:pt>
                <c:pt idx="3151">
                  <c:v>126</c:v>
                </c:pt>
                <c:pt idx="3152">
                  <c:v>34</c:v>
                </c:pt>
                <c:pt idx="3153">
                  <c:v>57</c:v>
                </c:pt>
                <c:pt idx="3154">
                  <c:v>51</c:v>
                </c:pt>
                <c:pt idx="3155">
                  <c:v>85</c:v>
                </c:pt>
                <c:pt idx="3156">
                  <c:v>62</c:v>
                </c:pt>
                <c:pt idx="3157">
                  <c:v>56</c:v>
                </c:pt>
                <c:pt idx="3158">
                  <c:v>92</c:v>
                </c:pt>
                <c:pt idx="3159">
                  <c:v>120</c:v>
                </c:pt>
                <c:pt idx="3160">
                  <c:v>86</c:v>
                </c:pt>
                <c:pt idx="3161">
                  <c:v>102</c:v>
                </c:pt>
                <c:pt idx="3162">
                  <c:v>38</c:v>
                </c:pt>
                <c:pt idx="3163">
                  <c:v>110</c:v>
                </c:pt>
                <c:pt idx="3164">
                  <c:v>71</c:v>
                </c:pt>
                <c:pt idx="3165">
                  <c:v>22</c:v>
                </c:pt>
                <c:pt idx="3166">
                  <c:v>44</c:v>
                </c:pt>
                <c:pt idx="3167">
                  <c:v>40</c:v>
                </c:pt>
                <c:pt idx="3168">
                  <c:v>47</c:v>
                </c:pt>
                <c:pt idx="3169">
                  <c:v>54</c:v>
                </c:pt>
                <c:pt idx="3170">
                  <c:v>45</c:v>
                </c:pt>
                <c:pt idx="3171">
                  <c:v>29</c:v>
                </c:pt>
                <c:pt idx="3172">
                  <c:v>61</c:v>
                </c:pt>
                <c:pt idx="3173">
                  <c:v>31</c:v>
                </c:pt>
                <c:pt idx="3174">
                  <c:v>45</c:v>
                </c:pt>
                <c:pt idx="3175">
                  <c:v>43</c:v>
                </c:pt>
                <c:pt idx="3176">
                  <c:v>85</c:v>
                </c:pt>
                <c:pt idx="3177">
                  <c:v>136</c:v>
                </c:pt>
                <c:pt idx="3178">
                  <c:v>45</c:v>
                </c:pt>
                <c:pt idx="3179">
                  <c:v>132</c:v>
                </c:pt>
                <c:pt idx="3180">
                  <c:v>13</c:v>
                </c:pt>
                <c:pt idx="3181">
                  <c:v>31</c:v>
                </c:pt>
                <c:pt idx="3182">
                  <c:v>103</c:v>
                </c:pt>
                <c:pt idx="3183">
                  <c:v>44</c:v>
                </c:pt>
                <c:pt idx="3184">
                  <c:v>106</c:v>
                </c:pt>
                <c:pt idx="3185">
                  <c:v>27</c:v>
                </c:pt>
                <c:pt idx="3186">
                  <c:v>18</c:v>
                </c:pt>
                <c:pt idx="3187">
                  <c:v>32</c:v>
                </c:pt>
                <c:pt idx="3188">
                  <c:v>29</c:v>
                </c:pt>
                <c:pt idx="3189">
                  <c:v>23</c:v>
                </c:pt>
                <c:pt idx="3190">
                  <c:v>31</c:v>
                </c:pt>
                <c:pt idx="3191">
                  <c:v>99</c:v>
                </c:pt>
                <c:pt idx="3192">
                  <c:v>40</c:v>
                </c:pt>
                <c:pt idx="3193">
                  <c:v>56</c:v>
                </c:pt>
                <c:pt idx="3194">
                  <c:v>153</c:v>
                </c:pt>
                <c:pt idx="3195">
                  <c:v>24</c:v>
                </c:pt>
                <c:pt idx="3196">
                  <c:v>168</c:v>
                </c:pt>
                <c:pt idx="3197">
                  <c:v>8</c:v>
                </c:pt>
                <c:pt idx="3198">
                  <c:v>55</c:v>
                </c:pt>
                <c:pt idx="3199">
                  <c:v>25</c:v>
                </c:pt>
                <c:pt idx="3200">
                  <c:v>44</c:v>
                </c:pt>
                <c:pt idx="3201">
                  <c:v>98</c:v>
                </c:pt>
                <c:pt idx="3202">
                  <c:v>33</c:v>
                </c:pt>
                <c:pt idx="3203">
                  <c:v>2</c:v>
                </c:pt>
                <c:pt idx="3204">
                  <c:v>2</c:v>
                </c:pt>
                <c:pt idx="3205">
                  <c:v>32</c:v>
                </c:pt>
                <c:pt idx="3206">
                  <c:v>60</c:v>
                </c:pt>
                <c:pt idx="3207">
                  <c:v>18</c:v>
                </c:pt>
                <c:pt idx="3208">
                  <c:v>237</c:v>
                </c:pt>
                <c:pt idx="3209">
                  <c:v>144</c:v>
                </c:pt>
                <c:pt idx="3210">
                  <c:v>168</c:v>
                </c:pt>
                <c:pt idx="3211">
                  <c:v>288</c:v>
                </c:pt>
                <c:pt idx="3212">
                  <c:v>104</c:v>
                </c:pt>
                <c:pt idx="3213">
                  <c:v>162</c:v>
                </c:pt>
                <c:pt idx="3214">
                  <c:v>53</c:v>
                </c:pt>
                <c:pt idx="3215">
                  <c:v>11</c:v>
                </c:pt>
                <c:pt idx="3216">
                  <c:v>3</c:v>
                </c:pt>
                <c:pt idx="3217">
                  <c:v>3</c:v>
                </c:pt>
                <c:pt idx="3218">
                  <c:v>44</c:v>
                </c:pt>
                <c:pt idx="3219">
                  <c:v>49</c:v>
                </c:pt>
                <c:pt idx="3220">
                  <c:v>50</c:v>
                </c:pt>
                <c:pt idx="3221">
                  <c:v>35</c:v>
                </c:pt>
                <c:pt idx="3222">
                  <c:v>28</c:v>
                </c:pt>
                <c:pt idx="3223">
                  <c:v>15</c:v>
                </c:pt>
                <c:pt idx="3224">
                  <c:v>93</c:v>
                </c:pt>
                <c:pt idx="3225">
                  <c:v>11</c:v>
                </c:pt>
                <c:pt idx="3226">
                  <c:v>48</c:v>
                </c:pt>
                <c:pt idx="3227">
                  <c:v>50</c:v>
                </c:pt>
                <c:pt idx="3228">
                  <c:v>63</c:v>
                </c:pt>
                <c:pt idx="3229">
                  <c:v>19</c:v>
                </c:pt>
              </c:numCache>
            </c:numRef>
          </c:xVal>
          <c:yVal>
            <c:numRef>
              <c:f>Sheet1!$Q$2:$Q$3231</c:f>
              <c:numCache>
                <c:formatCode>General</c:formatCode>
                <c:ptCount val="3230"/>
                <c:pt idx="0">
                  <c:v>0.82968369829683697</c:v>
                </c:pt>
                <c:pt idx="1">
                  <c:v>0.97931034482758605</c:v>
                </c:pt>
                <c:pt idx="2">
                  <c:v>0.95574712643678095</c:v>
                </c:pt>
                <c:pt idx="3">
                  <c:v>0.98325275033284198</c:v>
                </c:pt>
                <c:pt idx="4">
                  <c:v>0.88725490196078405</c:v>
                </c:pt>
                <c:pt idx="5">
                  <c:v>0.23931623931623899</c:v>
                </c:pt>
                <c:pt idx="6">
                  <c:v>0.68229166666666596</c:v>
                </c:pt>
                <c:pt idx="7">
                  <c:v>0.87915194346289705</c:v>
                </c:pt>
                <c:pt idx="8">
                  <c:v>0</c:v>
                </c:pt>
                <c:pt idx="9">
                  <c:v>1</c:v>
                </c:pt>
                <c:pt idx="10">
                  <c:v>0.94301994301994296</c:v>
                </c:pt>
                <c:pt idx="11">
                  <c:v>0.94736842105263097</c:v>
                </c:pt>
                <c:pt idx="12">
                  <c:v>0.95384615384615301</c:v>
                </c:pt>
                <c:pt idx="13">
                  <c:v>0.97423664122137399</c:v>
                </c:pt>
                <c:pt idx="14">
                  <c:v>0.85641025641025603</c:v>
                </c:pt>
                <c:pt idx="15">
                  <c:v>1</c:v>
                </c:pt>
                <c:pt idx="16">
                  <c:v>0.96052631578947301</c:v>
                </c:pt>
                <c:pt idx="17">
                  <c:v>0.20845921450151</c:v>
                </c:pt>
                <c:pt idx="18">
                  <c:v>0.67519181585677701</c:v>
                </c:pt>
                <c:pt idx="19">
                  <c:v>0.81263157894736804</c:v>
                </c:pt>
                <c:pt idx="20">
                  <c:v>0.50641658440276405</c:v>
                </c:pt>
                <c:pt idx="21">
                  <c:v>0.96204423191870803</c:v>
                </c:pt>
                <c:pt idx="22">
                  <c:v>0.94148414514547196</c:v>
                </c:pt>
                <c:pt idx="23">
                  <c:v>0.98655635987590395</c:v>
                </c:pt>
                <c:pt idx="24">
                  <c:v>0.93616757560733699</c:v>
                </c:pt>
                <c:pt idx="25">
                  <c:v>0.6</c:v>
                </c:pt>
                <c:pt idx="26">
                  <c:v>1</c:v>
                </c:pt>
                <c:pt idx="27">
                  <c:v>1</c:v>
                </c:pt>
                <c:pt idx="28">
                  <c:v>0.62436028659160603</c:v>
                </c:pt>
                <c:pt idx="29">
                  <c:v>0.375</c:v>
                </c:pt>
                <c:pt idx="30">
                  <c:v>0.85672082717872899</c:v>
                </c:pt>
                <c:pt idx="31">
                  <c:v>0.73648648648648596</c:v>
                </c:pt>
                <c:pt idx="32">
                  <c:v>0.78146853146853101</c:v>
                </c:pt>
                <c:pt idx="33">
                  <c:v>0.90094339622641495</c:v>
                </c:pt>
                <c:pt idx="34">
                  <c:v>0.91820987654320896</c:v>
                </c:pt>
                <c:pt idx="35">
                  <c:v>0.87870239774329995</c:v>
                </c:pt>
                <c:pt idx="36">
                  <c:v>0</c:v>
                </c:pt>
                <c:pt idx="37">
                  <c:v>0.93595769682726204</c:v>
                </c:pt>
                <c:pt idx="38">
                  <c:v>0.93190379600115902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0</c:v>
                </c:pt>
                <c:pt idx="45">
                  <c:v>0.84462151394422302</c:v>
                </c:pt>
                <c:pt idx="46">
                  <c:v>0.79704797047970399</c:v>
                </c:pt>
                <c:pt idx="47">
                  <c:v>0.635572139303482</c:v>
                </c:pt>
                <c:pt idx="48">
                  <c:v>0.50948509485094795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0.85502958579881605</c:v>
                </c:pt>
                <c:pt idx="53">
                  <c:v>0.934055118110236</c:v>
                </c:pt>
                <c:pt idx="54">
                  <c:v>0</c:v>
                </c:pt>
                <c:pt idx="55">
                  <c:v>0</c:v>
                </c:pt>
                <c:pt idx="56">
                  <c:v>1</c:v>
                </c:pt>
                <c:pt idx="57">
                  <c:v>0.852173913043478</c:v>
                </c:pt>
                <c:pt idx="58">
                  <c:v>0.964306442251886</c:v>
                </c:pt>
                <c:pt idx="59">
                  <c:v>0</c:v>
                </c:pt>
                <c:pt idx="60">
                  <c:v>0.94536213468869101</c:v>
                </c:pt>
                <c:pt idx="61">
                  <c:v>0.91981341625944002</c:v>
                </c:pt>
                <c:pt idx="62">
                  <c:v>0.52717391304347805</c:v>
                </c:pt>
                <c:pt idx="63">
                  <c:v>1</c:v>
                </c:pt>
                <c:pt idx="64">
                  <c:v>0.43962848297213603</c:v>
                </c:pt>
                <c:pt idx="65">
                  <c:v>0.68468468468468402</c:v>
                </c:pt>
                <c:pt idx="66">
                  <c:v>7.8431372549019607E-2</c:v>
                </c:pt>
                <c:pt idx="67">
                  <c:v>0</c:v>
                </c:pt>
                <c:pt idx="68">
                  <c:v>0</c:v>
                </c:pt>
                <c:pt idx="69">
                  <c:v>0.66666666666666596</c:v>
                </c:pt>
                <c:pt idx="70">
                  <c:v>0.96206182981124899</c:v>
                </c:pt>
                <c:pt idx="71">
                  <c:v>0.93162393162393098</c:v>
                </c:pt>
                <c:pt idx="72">
                  <c:v>0.73480662983425404</c:v>
                </c:pt>
                <c:pt idx="73">
                  <c:v>0.85587583148558699</c:v>
                </c:pt>
                <c:pt idx="74">
                  <c:v>0.83901705115346004</c:v>
                </c:pt>
                <c:pt idx="75">
                  <c:v>0.77663230240549797</c:v>
                </c:pt>
                <c:pt idx="76">
                  <c:v>0.47790055248618701</c:v>
                </c:pt>
                <c:pt idx="77">
                  <c:v>0.91397000789265903</c:v>
                </c:pt>
                <c:pt idx="78">
                  <c:v>0.88880918220946903</c:v>
                </c:pt>
                <c:pt idx="79">
                  <c:v>0.925081433224755</c:v>
                </c:pt>
                <c:pt idx="80">
                  <c:v>0.97246242968684404</c:v>
                </c:pt>
                <c:pt idx="81">
                  <c:v>0.85771543086172297</c:v>
                </c:pt>
                <c:pt idx="82">
                  <c:v>0.84467265725288798</c:v>
                </c:pt>
                <c:pt idx="83">
                  <c:v>0.94547385813761298</c:v>
                </c:pt>
                <c:pt idx="84">
                  <c:v>0.94727671294474702</c:v>
                </c:pt>
                <c:pt idx="85">
                  <c:v>0.968481871021311</c:v>
                </c:pt>
                <c:pt idx="86">
                  <c:v>0.977607929778467</c:v>
                </c:pt>
                <c:pt idx="87">
                  <c:v>0</c:v>
                </c:pt>
                <c:pt idx="88">
                  <c:v>1.5688949522510199E-2</c:v>
                </c:pt>
                <c:pt idx="89">
                  <c:v>0.86442516268980396</c:v>
                </c:pt>
                <c:pt idx="90">
                  <c:v>0.64953604568165502</c:v>
                </c:pt>
                <c:pt idx="91">
                  <c:v>0.50867052023121295</c:v>
                </c:pt>
                <c:pt idx="92">
                  <c:v>0.80505415162454796</c:v>
                </c:pt>
                <c:pt idx="93">
                  <c:v>0.80312287847929398</c:v>
                </c:pt>
                <c:pt idx="94">
                  <c:v>0.92004208311415003</c:v>
                </c:pt>
                <c:pt idx="95">
                  <c:v>0.112627986348122</c:v>
                </c:pt>
                <c:pt idx="96">
                  <c:v>0.913922588099364</c:v>
                </c:pt>
                <c:pt idx="97">
                  <c:v>0.22923588039867099</c:v>
                </c:pt>
                <c:pt idx="98">
                  <c:v>0.92778603268945004</c:v>
                </c:pt>
                <c:pt idx="99">
                  <c:v>0.96251782440415501</c:v>
                </c:pt>
                <c:pt idx="100">
                  <c:v>1</c:v>
                </c:pt>
                <c:pt idx="101">
                  <c:v>0.80773143438453698</c:v>
                </c:pt>
                <c:pt idx="102">
                  <c:v>0.889661713563073</c:v>
                </c:pt>
                <c:pt idx="103">
                  <c:v>0.82443236328749603</c:v>
                </c:pt>
                <c:pt idx="104">
                  <c:v>0.76045016077170402</c:v>
                </c:pt>
                <c:pt idx="105">
                  <c:v>0.95805369127516704</c:v>
                </c:pt>
                <c:pt idx="106">
                  <c:v>0.90630855715178005</c:v>
                </c:pt>
                <c:pt idx="107">
                  <c:v>0</c:v>
                </c:pt>
                <c:pt idx="108">
                  <c:v>0</c:v>
                </c:pt>
                <c:pt idx="109">
                  <c:v>9.6774193548387094E-2</c:v>
                </c:pt>
                <c:pt idx="110">
                  <c:v>0</c:v>
                </c:pt>
                <c:pt idx="111">
                  <c:v>0.61509134233518603</c:v>
                </c:pt>
                <c:pt idx="112">
                  <c:v>0</c:v>
                </c:pt>
                <c:pt idx="113">
                  <c:v>0</c:v>
                </c:pt>
                <c:pt idx="114">
                  <c:v>0.839650145772594</c:v>
                </c:pt>
                <c:pt idx="115">
                  <c:v>0.70513833992094799</c:v>
                </c:pt>
                <c:pt idx="116">
                  <c:v>0.77316735822959803</c:v>
                </c:pt>
                <c:pt idx="117">
                  <c:v>0.88220392653578195</c:v>
                </c:pt>
                <c:pt idx="118">
                  <c:v>1</c:v>
                </c:pt>
                <c:pt idx="119">
                  <c:v>0.940399101361173</c:v>
                </c:pt>
                <c:pt idx="120">
                  <c:v>0.93621655258245096</c:v>
                </c:pt>
                <c:pt idx="121">
                  <c:v>0.93596311475409799</c:v>
                </c:pt>
                <c:pt idx="122">
                  <c:v>0.92593566482601397</c:v>
                </c:pt>
                <c:pt idx="123">
                  <c:v>0.92798626823749697</c:v>
                </c:pt>
                <c:pt idx="124">
                  <c:v>0.96083982071243201</c:v>
                </c:pt>
                <c:pt idx="125">
                  <c:v>0.85389610389610304</c:v>
                </c:pt>
                <c:pt idx="126">
                  <c:v>0.92498325519088997</c:v>
                </c:pt>
                <c:pt idx="127">
                  <c:v>0.69791666666666596</c:v>
                </c:pt>
                <c:pt idx="128">
                  <c:v>1</c:v>
                </c:pt>
                <c:pt idx="129">
                  <c:v>0.924375133518479</c:v>
                </c:pt>
                <c:pt idx="130">
                  <c:v>0.86369958275382397</c:v>
                </c:pt>
                <c:pt idx="131">
                  <c:v>0.93313978310989598</c:v>
                </c:pt>
                <c:pt idx="132">
                  <c:v>1</c:v>
                </c:pt>
                <c:pt idx="133">
                  <c:v>0.376440460947503</c:v>
                </c:pt>
                <c:pt idx="134">
                  <c:v>0.59703947368420995</c:v>
                </c:pt>
                <c:pt idx="135">
                  <c:v>0</c:v>
                </c:pt>
                <c:pt idx="136">
                  <c:v>0</c:v>
                </c:pt>
                <c:pt idx="137">
                  <c:v>6.2111801242236003E-3</c:v>
                </c:pt>
                <c:pt idx="138">
                  <c:v>0.91516129032257998</c:v>
                </c:pt>
                <c:pt idx="139">
                  <c:v>0.923490674545003</c:v>
                </c:pt>
                <c:pt idx="140">
                  <c:v>1</c:v>
                </c:pt>
                <c:pt idx="141">
                  <c:v>0.13310644734354299</c:v>
                </c:pt>
                <c:pt idx="142">
                  <c:v>0.44318181818181801</c:v>
                </c:pt>
                <c:pt idx="143">
                  <c:v>0.97044069385841503</c:v>
                </c:pt>
                <c:pt idx="144">
                  <c:v>1</c:v>
                </c:pt>
                <c:pt idx="145">
                  <c:v>1</c:v>
                </c:pt>
                <c:pt idx="146">
                  <c:v>0.90490253987005298</c:v>
                </c:pt>
                <c:pt idx="147">
                  <c:v>0.87378155461134699</c:v>
                </c:pt>
                <c:pt idx="148">
                  <c:v>1</c:v>
                </c:pt>
                <c:pt idx="149">
                  <c:v>0</c:v>
                </c:pt>
                <c:pt idx="150">
                  <c:v>0.93033590380342401</c:v>
                </c:pt>
                <c:pt idx="151">
                  <c:v>0.237623762376237</c:v>
                </c:pt>
                <c:pt idx="152">
                  <c:v>0.95927601809954699</c:v>
                </c:pt>
                <c:pt idx="153">
                  <c:v>0</c:v>
                </c:pt>
                <c:pt idx="154">
                  <c:v>0.90229191797346198</c:v>
                </c:pt>
                <c:pt idx="155">
                  <c:v>0.50574712643678099</c:v>
                </c:pt>
                <c:pt idx="156">
                  <c:v>0.95543345543345504</c:v>
                </c:pt>
                <c:pt idx="157">
                  <c:v>0.86055217594759004</c:v>
                </c:pt>
                <c:pt idx="158">
                  <c:v>0.90618101545253804</c:v>
                </c:pt>
                <c:pt idx="159">
                  <c:v>0.844758064516129</c:v>
                </c:pt>
                <c:pt idx="160">
                  <c:v>0.91533777906639602</c:v>
                </c:pt>
                <c:pt idx="161">
                  <c:v>0.86006219458018596</c:v>
                </c:pt>
                <c:pt idx="162">
                  <c:v>0.85671385671385603</c:v>
                </c:pt>
                <c:pt idx="163">
                  <c:v>0.93188291916314703</c:v>
                </c:pt>
                <c:pt idx="164">
                  <c:v>0.57037037037036997</c:v>
                </c:pt>
                <c:pt idx="165">
                  <c:v>0.96832911599053095</c:v>
                </c:pt>
                <c:pt idx="166">
                  <c:v>0.52777777777777701</c:v>
                </c:pt>
                <c:pt idx="167">
                  <c:v>1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0</c:v>
                </c:pt>
                <c:pt idx="172">
                  <c:v>1</c:v>
                </c:pt>
                <c:pt idx="173">
                  <c:v>3.1128404669260701E-2</c:v>
                </c:pt>
                <c:pt idx="174">
                  <c:v>0</c:v>
                </c:pt>
                <c:pt idx="175">
                  <c:v>0.52075471698113196</c:v>
                </c:pt>
                <c:pt idx="176">
                  <c:v>0.51612903225806395</c:v>
                </c:pt>
                <c:pt idx="177">
                  <c:v>0.75940507436570404</c:v>
                </c:pt>
                <c:pt idx="178">
                  <c:v>0.88805166846071004</c:v>
                </c:pt>
                <c:pt idx="179">
                  <c:v>0</c:v>
                </c:pt>
                <c:pt idx="180">
                  <c:v>0.44155844155844098</c:v>
                </c:pt>
                <c:pt idx="181">
                  <c:v>0.75409836065573699</c:v>
                </c:pt>
                <c:pt idx="182">
                  <c:v>0.78594249201277899</c:v>
                </c:pt>
                <c:pt idx="183">
                  <c:v>0.77922077922077904</c:v>
                </c:pt>
                <c:pt idx="184">
                  <c:v>7.3684210526315699E-2</c:v>
                </c:pt>
                <c:pt idx="185">
                  <c:v>0</c:v>
                </c:pt>
                <c:pt idx="186">
                  <c:v>0.61714285714285699</c:v>
                </c:pt>
                <c:pt idx="187">
                  <c:v>0</c:v>
                </c:pt>
                <c:pt idx="188">
                  <c:v>0.88205128205128203</c:v>
                </c:pt>
                <c:pt idx="189">
                  <c:v>0.90923772609819098</c:v>
                </c:pt>
                <c:pt idx="190">
                  <c:v>0.20353982300884901</c:v>
                </c:pt>
                <c:pt idx="191">
                  <c:v>0.94880778588807702</c:v>
                </c:pt>
                <c:pt idx="192">
                  <c:v>0.43916913946587499</c:v>
                </c:pt>
                <c:pt idx="193">
                  <c:v>1</c:v>
                </c:pt>
                <c:pt idx="194">
                  <c:v>0.88350527413933</c:v>
                </c:pt>
                <c:pt idx="195">
                  <c:v>0.66666666666666596</c:v>
                </c:pt>
                <c:pt idx="196">
                  <c:v>0.68904593639575895</c:v>
                </c:pt>
                <c:pt idx="197">
                  <c:v>0.86016096579476797</c:v>
                </c:pt>
                <c:pt idx="198">
                  <c:v>0.80412371134020599</c:v>
                </c:pt>
                <c:pt idx="199">
                  <c:v>0</c:v>
                </c:pt>
                <c:pt idx="200">
                  <c:v>0</c:v>
                </c:pt>
                <c:pt idx="201">
                  <c:v>0.96821164889253397</c:v>
                </c:pt>
                <c:pt idx="202">
                  <c:v>0.65283018867924503</c:v>
                </c:pt>
                <c:pt idx="203">
                  <c:v>0.63333333333333297</c:v>
                </c:pt>
                <c:pt idx="204">
                  <c:v>0.77890173410404595</c:v>
                </c:pt>
                <c:pt idx="205">
                  <c:v>0</c:v>
                </c:pt>
                <c:pt idx="206">
                  <c:v>0</c:v>
                </c:pt>
                <c:pt idx="207">
                  <c:v>0.69556451612903203</c:v>
                </c:pt>
                <c:pt idx="208">
                  <c:v>0.77990430622009499</c:v>
                </c:pt>
                <c:pt idx="209">
                  <c:v>0.97977099236641196</c:v>
                </c:pt>
                <c:pt idx="210">
                  <c:v>0.94639865996649897</c:v>
                </c:pt>
                <c:pt idx="211">
                  <c:v>0.85133654688869398</c:v>
                </c:pt>
                <c:pt idx="212">
                  <c:v>0</c:v>
                </c:pt>
                <c:pt idx="213">
                  <c:v>0</c:v>
                </c:pt>
                <c:pt idx="214">
                  <c:v>0.61025641025640998</c:v>
                </c:pt>
                <c:pt idx="215">
                  <c:v>0.82442748091603002</c:v>
                </c:pt>
                <c:pt idx="216">
                  <c:v>0.96692499308054203</c:v>
                </c:pt>
                <c:pt idx="217">
                  <c:v>0.97863568215892005</c:v>
                </c:pt>
                <c:pt idx="218">
                  <c:v>0.87056253413435203</c:v>
                </c:pt>
                <c:pt idx="219">
                  <c:v>0.5</c:v>
                </c:pt>
                <c:pt idx="220">
                  <c:v>1</c:v>
                </c:pt>
                <c:pt idx="221">
                  <c:v>0.82328190743338003</c:v>
                </c:pt>
                <c:pt idx="222">
                  <c:v>1</c:v>
                </c:pt>
                <c:pt idx="223">
                  <c:v>0.85145067698259103</c:v>
                </c:pt>
                <c:pt idx="224">
                  <c:v>0.75441361916771699</c:v>
                </c:pt>
                <c:pt idx="225">
                  <c:v>0.72380952380952301</c:v>
                </c:pt>
                <c:pt idx="226">
                  <c:v>0.85097192224621998</c:v>
                </c:pt>
                <c:pt idx="227">
                  <c:v>0.17647058823529399</c:v>
                </c:pt>
                <c:pt idx="228">
                  <c:v>1.0840108401084E-2</c:v>
                </c:pt>
                <c:pt idx="229">
                  <c:v>0.942903752039151</c:v>
                </c:pt>
                <c:pt idx="230">
                  <c:v>1.7985611510791301E-3</c:v>
                </c:pt>
                <c:pt idx="231">
                  <c:v>0.46390374331550799</c:v>
                </c:pt>
                <c:pt idx="232">
                  <c:v>0.25887573964497002</c:v>
                </c:pt>
                <c:pt idx="233">
                  <c:v>0.18030303030302999</c:v>
                </c:pt>
                <c:pt idx="234">
                  <c:v>0</c:v>
                </c:pt>
                <c:pt idx="235">
                  <c:v>0.65853658536585302</c:v>
                </c:pt>
                <c:pt idx="236">
                  <c:v>0.689770076641119</c:v>
                </c:pt>
                <c:pt idx="237">
                  <c:v>0.17125984251968501</c:v>
                </c:pt>
                <c:pt idx="238">
                  <c:v>0</c:v>
                </c:pt>
                <c:pt idx="239">
                  <c:v>0.39500000000000002</c:v>
                </c:pt>
                <c:pt idx="240">
                  <c:v>0.85245901639344202</c:v>
                </c:pt>
                <c:pt idx="241">
                  <c:v>0.60714285714285698</c:v>
                </c:pt>
                <c:pt idx="242">
                  <c:v>0.52582159624413105</c:v>
                </c:pt>
                <c:pt idx="243">
                  <c:v>0.29336188436830801</c:v>
                </c:pt>
                <c:pt idx="244">
                  <c:v>0.78736654804270401</c:v>
                </c:pt>
                <c:pt idx="245">
                  <c:v>0.92330383480825895</c:v>
                </c:pt>
                <c:pt idx="246">
                  <c:v>0.83095037846930198</c:v>
                </c:pt>
                <c:pt idx="247">
                  <c:v>0.91969066032123703</c:v>
                </c:pt>
                <c:pt idx="248">
                  <c:v>0.90273733255678501</c:v>
                </c:pt>
                <c:pt idx="249">
                  <c:v>0.93341404358353497</c:v>
                </c:pt>
                <c:pt idx="250">
                  <c:v>0.5</c:v>
                </c:pt>
                <c:pt idx="251">
                  <c:v>0.87295081967213095</c:v>
                </c:pt>
                <c:pt idx="252">
                  <c:v>0</c:v>
                </c:pt>
                <c:pt idx="253">
                  <c:v>0.79476456009913199</c:v>
                </c:pt>
                <c:pt idx="254">
                  <c:v>0.89176470588235202</c:v>
                </c:pt>
                <c:pt idx="255">
                  <c:v>0.929372197309417</c:v>
                </c:pt>
                <c:pt idx="256">
                  <c:v>0.94381584081154901</c:v>
                </c:pt>
                <c:pt idx="257">
                  <c:v>0.70464135021096996</c:v>
                </c:pt>
                <c:pt idx="258">
                  <c:v>0.92366691015339597</c:v>
                </c:pt>
                <c:pt idx="259">
                  <c:v>0.26829268292682901</c:v>
                </c:pt>
                <c:pt idx="260">
                  <c:v>1</c:v>
                </c:pt>
                <c:pt idx="261">
                  <c:v>1</c:v>
                </c:pt>
                <c:pt idx="262">
                  <c:v>1</c:v>
                </c:pt>
                <c:pt idx="263">
                  <c:v>1</c:v>
                </c:pt>
                <c:pt idx="264">
                  <c:v>1</c:v>
                </c:pt>
                <c:pt idx="265">
                  <c:v>1</c:v>
                </c:pt>
                <c:pt idx="266">
                  <c:v>1</c:v>
                </c:pt>
                <c:pt idx="267">
                  <c:v>1</c:v>
                </c:pt>
                <c:pt idx="268">
                  <c:v>0.92809790922998403</c:v>
                </c:pt>
                <c:pt idx="269">
                  <c:v>0.90292373322234898</c:v>
                </c:pt>
                <c:pt idx="270">
                  <c:v>0.34482758620689602</c:v>
                </c:pt>
                <c:pt idx="271">
                  <c:v>0.65470494417862801</c:v>
                </c:pt>
                <c:pt idx="272">
                  <c:v>0</c:v>
                </c:pt>
                <c:pt idx="273">
                  <c:v>0.92857142857142805</c:v>
                </c:pt>
                <c:pt idx="274">
                  <c:v>0.64338444065871603</c:v>
                </c:pt>
                <c:pt idx="275">
                  <c:v>0.88983050847457601</c:v>
                </c:pt>
                <c:pt idx="276">
                  <c:v>0.83963636363636296</c:v>
                </c:pt>
                <c:pt idx="277">
                  <c:v>0.79749478079331904</c:v>
                </c:pt>
                <c:pt idx="278">
                  <c:v>0.96401515151515105</c:v>
                </c:pt>
                <c:pt idx="279">
                  <c:v>0.93488372093023198</c:v>
                </c:pt>
                <c:pt idx="280">
                  <c:v>0</c:v>
                </c:pt>
                <c:pt idx="281">
                  <c:v>0.58450123660346198</c:v>
                </c:pt>
                <c:pt idx="282">
                  <c:v>0.944244604316546</c:v>
                </c:pt>
                <c:pt idx="283">
                  <c:v>0.93459481694775803</c:v>
                </c:pt>
                <c:pt idx="284">
                  <c:v>0.86608875663087004</c:v>
                </c:pt>
                <c:pt idx="285">
                  <c:v>0.95721271393643004</c:v>
                </c:pt>
                <c:pt idx="286">
                  <c:v>0.90793754066362997</c:v>
                </c:pt>
                <c:pt idx="287">
                  <c:v>2.3148148148148098E-2</c:v>
                </c:pt>
                <c:pt idx="288">
                  <c:v>0.56340288924558501</c:v>
                </c:pt>
                <c:pt idx="289">
                  <c:v>0</c:v>
                </c:pt>
                <c:pt idx="290">
                  <c:v>0.67932489451476796</c:v>
                </c:pt>
                <c:pt idx="291">
                  <c:v>0.41666666666666602</c:v>
                </c:pt>
                <c:pt idx="292">
                  <c:v>0.67479674796747902</c:v>
                </c:pt>
                <c:pt idx="293">
                  <c:v>0.98033338591786301</c:v>
                </c:pt>
                <c:pt idx="294">
                  <c:v>0.940243603367939</c:v>
                </c:pt>
                <c:pt idx="295">
                  <c:v>0.31022408963585402</c:v>
                </c:pt>
                <c:pt idx="296">
                  <c:v>1</c:v>
                </c:pt>
                <c:pt idx="297">
                  <c:v>0.95999694049258</c:v>
                </c:pt>
                <c:pt idx="298">
                  <c:v>0.46440677966101601</c:v>
                </c:pt>
                <c:pt idx="299">
                  <c:v>0.98668489995681496</c:v>
                </c:pt>
                <c:pt idx="300">
                  <c:v>0.98849125948263605</c:v>
                </c:pt>
                <c:pt idx="301">
                  <c:v>1</c:v>
                </c:pt>
                <c:pt idx="302">
                  <c:v>0.24242424242424199</c:v>
                </c:pt>
                <c:pt idx="303">
                  <c:v>0.81153846153846099</c:v>
                </c:pt>
                <c:pt idx="304">
                  <c:v>0.57091561938958701</c:v>
                </c:pt>
                <c:pt idx="305">
                  <c:v>0.48367593712212797</c:v>
                </c:pt>
                <c:pt idx="306">
                  <c:v>0.96271929824561397</c:v>
                </c:pt>
                <c:pt idx="307">
                  <c:v>0.7</c:v>
                </c:pt>
                <c:pt idx="308">
                  <c:v>0.91294387170675795</c:v>
                </c:pt>
                <c:pt idx="309">
                  <c:v>0.83378016085790796</c:v>
                </c:pt>
                <c:pt idx="310">
                  <c:v>0.88164794007490599</c:v>
                </c:pt>
                <c:pt idx="311">
                  <c:v>1.9920318725099601E-2</c:v>
                </c:pt>
                <c:pt idx="312">
                  <c:v>0</c:v>
                </c:pt>
                <c:pt idx="313">
                  <c:v>0.87706855791962102</c:v>
                </c:pt>
                <c:pt idx="314">
                  <c:v>0.886075949367088</c:v>
                </c:pt>
                <c:pt idx="315">
                  <c:v>0.91906283280085199</c:v>
                </c:pt>
                <c:pt idx="316">
                  <c:v>0</c:v>
                </c:pt>
                <c:pt idx="317">
                  <c:v>0.99469496021220105</c:v>
                </c:pt>
                <c:pt idx="318">
                  <c:v>0.83629441624365397</c:v>
                </c:pt>
                <c:pt idx="319">
                  <c:v>0.97822931785195899</c:v>
                </c:pt>
                <c:pt idx="320">
                  <c:v>0.95263157894736805</c:v>
                </c:pt>
                <c:pt idx="321">
                  <c:v>0.85317672183662496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0.39830508474576198</c:v>
                </c:pt>
                <c:pt idx="326">
                  <c:v>0.92507645259938798</c:v>
                </c:pt>
                <c:pt idx="327">
                  <c:v>0.81801125703564703</c:v>
                </c:pt>
                <c:pt idx="328">
                  <c:v>0.964864864864864</c:v>
                </c:pt>
                <c:pt idx="329">
                  <c:v>0.54472630173564696</c:v>
                </c:pt>
                <c:pt idx="330">
                  <c:v>0.82499014584154495</c:v>
                </c:pt>
                <c:pt idx="331">
                  <c:v>0.57298474945533695</c:v>
                </c:pt>
                <c:pt idx="332">
                  <c:v>0.75282714054927302</c:v>
                </c:pt>
                <c:pt idx="333">
                  <c:v>0.95807127882599497</c:v>
                </c:pt>
                <c:pt idx="334">
                  <c:v>0.81847475832438199</c:v>
                </c:pt>
                <c:pt idx="335">
                  <c:v>0.79644048943270296</c:v>
                </c:pt>
                <c:pt idx="336">
                  <c:v>0.80451127819548796</c:v>
                </c:pt>
                <c:pt idx="337">
                  <c:v>0.82529808190772402</c:v>
                </c:pt>
                <c:pt idx="338">
                  <c:v>0.89676746611053104</c:v>
                </c:pt>
                <c:pt idx="339">
                  <c:v>0.93241551939924905</c:v>
                </c:pt>
                <c:pt idx="340">
                  <c:v>0.94997517378351504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0.59227467811158796</c:v>
                </c:pt>
                <c:pt idx="345">
                  <c:v>0</c:v>
                </c:pt>
                <c:pt idx="346">
                  <c:v>0.86104951958610498</c:v>
                </c:pt>
                <c:pt idx="347">
                  <c:v>0.86926605504587096</c:v>
                </c:pt>
                <c:pt idx="348">
                  <c:v>0</c:v>
                </c:pt>
                <c:pt idx="349">
                  <c:v>0.94226190476190397</c:v>
                </c:pt>
                <c:pt idx="350">
                  <c:v>0.88740542946150403</c:v>
                </c:pt>
                <c:pt idx="351">
                  <c:v>0.93382352941176405</c:v>
                </c:pt>
                <c:pt idx="352">
                  <c:v>0</c:v>
                </c:pt>
                <c:pt idx="353">
                  <c:v>0.63834762275915802</c:v>
                </c:pt>
                <c:pt idx="354">
                  <c:v>0.91772512831147202</c:v>
                </c:pt>
                <c:pt idx="355">
                  <c:v>0.49152542372881303</c:v>
                </c:pt>
                <c:pt idx="356">
                  <c:v>0.95581195532097696</c:v>
                </c:pt>
                <c:pt idx="357">
                  <c:v>0.53488372093023195</c:v>
                </c:pt>
                <c:pt idx="358">
                  <c:v>0</c:v>
                </c:pt>
                <c:pt idx="359">
                  <c:v>0.50145985401459803</c:v>
                </c:pt>
                <c:pt idx="360">
                  <c:v>0.84420289855072395</c:v>
                </c:pt>
                <c:pt idx="361">
                  <c:v>0.976303317535545</c:v>
                </c:pt>
                <c:pt idx="362">
                  <c:v>0.92642140468227396</c:v>
                </c:pt>
                <c:pt idx="363">
                  <c:v>0.962890625</c:v>
                </c:pt>
                <c:pt idx="364">
                  <c:v>0.421487603305785</c:v>
                </c:pt>
                <c:pt idx="365">
                  <c:v>0.911392405063291</c:v>
                </c:pt>
                <c:pt idx="366">
                  <c:v>0.94047619047619002</c:v>
                </c:pt>
                <c:pt idx="367">
                  <c:v>0.93597951344430197</c:v>
                </c:pt>
                <c:pt idx="368">
                  <c:v>0.95621600106143001</c:v>
                </c:pt>
                <c:pt idx="369">
                  <c:v>0.79839518555667</c:v>
                </c:pt>
                <c:pt idx="370">
                  <c:v>0.40199335548172699</c:v>
                </c:pt>
                <c:pt idx="371">
                  <c:v>0.87411281285020503</c:v>
                </c:pt>
                <c:pt idx="372">
                  <c:v>1</c:v>
                </c:pt>
                <c:pt idx="373">
                  <c:v>0.95298726738491601</c:v>
                </c:pt>
                <c:pt idx="374">
                  <c:v>0.496004917025199</c:v>
                </c:pt>
                <c:pt idx="375">
                  <c:v>0.79607843137254897</c:v>
                </c:pt>
                <c:pt idx="376">
                  <c:v>0.93632567849686799</c:v>
                </c:pt>
                <c:pt idx="377">
                  <c:v>0.917245061398825</c:v>
                </c:pt>
                <c:pt idx="378">
                  <c:v>1</c:v>
                </c:pt>
                <c:pt idx="379">
                  <c:v>0.92736705577172496</c:v>
                </c:pt>
                <c:pt idx="380">
                  <c:v>0.97085838343353303</c:v>
                </c:pt>
                <c:pt idx="381">
                  <c:v>0.94823529411764695</c:v>
                </c:pt>
                <c:pt idx="382">
                  <c:v>0.87182910547396497</c:v>
                </c:pt>
                <c:pt idx="383">
                  <c:v>0.92114164904862506</c:v>
                </c:pt>
                <c:pt idx="384">
                  <c:v>0.973268597577989</c:v>
                </c:pt>
                <c:pt idx="385">
                  <c:v>1</c:v>
                </c:pt>
                <c:pt idx="386">
                  <c:v>0.60655737704918</c:v>
                </c:pt>
                <c:pt idx="387">
                  <c:v>0.52256532066508299</c:v>
                </c:pt>
                <c:pt idx="388">
                  <c:v>0.94722545595653795</c:v>
                </c:pt>
                <c:pt idx="389">
                  <c:v>0.94209354120267197</c:v>
                </c:pt>
                <c:pt idx="390">
                  <c:v>0.97357203751065602</c:v>
                </c:pt>
                <c:pt idx="391">
                  <c:v>0.90842787682333803</c:v>
                </c:pt>
                <c:pt idx="392">
                  <c:v>0</c:v>
                </c:pt>
                <c:pt idx="393">
                  <c:v>0.5</c:v>
                </c:pt>
                <c:pt idx="394">
                  <c:v>0.184338184338184</c:v>
                </c:pt>
                <c:pt idx="395">
                  <c:v>0.97165139886110397</c:v>
                </c:pt>
                <c:pt idx="396">
                  <c:v>0.91241056007895305</c:v>
                </c:pt>
                <c:pt idx="397">
                  <c:v>0.93938033228558604</c:v>
                </c:pt>
                <c:pt idx="398">
                  <c:v>0.96431342125678798</c:v>
                </c:pt>
                <c:pt idx="399">
                  <c:v>0.90302126072361</c:v>
                </c:pt>
                <c:pt idx="400">
                  <c:v>0.929824561403508</c:v>
                </c:pt>
                <c:pt idx="401">
                  <c:v>0.97897276801102995</c:v>
                </c:pt>
                <c:pt idx="402">
                  <c:v>0.94340527577937605</c:v>
                </c:pt>
                <c:pt idx="403">
                  <c:v>0.93107329669602001</c:v>
                </c:pt>
                <c:pt idx="404">
                  <c:v>0</c:v>
                </c:pt>
                <c:pt idx="405">
                  <c:v>0</c:v>
                </c:pt>
                <c:pt idx="406">
                  <c:v>0.97876447876447803</c:v>
                </c:pt>
                <c:pt idx="407">
                  <c:v>0.95210727969348596</c:v>
                </c:pt>
                <c:pt idx="408">
                  <c:v>0.55000000000000004</c:v>
                </c:pt>
                <c:pt idx="409">
                  <c:v>0.85523809523809502</c:v>
                </c:pt>
                <c:pt idx="410">
                  <c:v>0.90604467805518996</c:v>
                </c:pt>
                <c:pt idx="411">
                  <c:v>0.6</c:v>
                </c:pt>
                <c:pt idx="412">
                  <c:v>0.97378860867101102</c:v>
                </c:pt>
                <c:pt idx="413">
                  <c:v>0</c:v>
                </c:pt>
                <c:pt idx="414">
                  <c:v>0.79862751715603497</c:v>
                </c:pt>
                <c:pt idx="415">
                  <c:v>0</c:v>
                </c:pt>
                <c:pt idx="416">
                  <c:v>1</c:v>
                </c:pt>
                <c:pt idx="417">
                  <c:v>0</c:v>
                </c:pt>
                <c:pt idx="418">
                  <c:v>0</c:v>
                </c:pt>
                <c:pt idx="419">
                  <c:v>1</c:v>
                </c:pt>
                <c:pt idx="420">
                  <c:v>0.98406374501992</c:v>
                </c:pt>
                <c:pt idx="421">
                  <c:v>0.97435897435897401</c:v>
                </c:pt>
                <c:pt idx="422">
                  <c:v>0.898449786564816</c:v>
                </c:pt>
                <c:pt idx="423">
                  <c:v>0.90067639729440996</c:v>
                </c:pt>
                <c:pt idx="424">
                  <c:v>0.95085557837097801</c:v>
                </c:pt>
                <c:pt idx="425">
                  <c:v>1</c:v>
                </c:pt>
                <c:pt idx="426">
                  <c:v>1</c:v>
                </c:pt>
                <c:pt idx="427">
                  <c:v>0.47330097087378598</c:v>
                </c:pt>
                <c:pt idx="428">
                  <c:v>0.96399618502622797</c:v>
                </c:pt>
                <c:pt idx="429">
                  <c:v>0.94642857142857095</c:v>
                </c:pt>
                <c:pt idx="430">
                  <c:v>0.74117647058823499</c:v>
                </c:pt>
                <c:pt idx="431">
                  <c:v>0.6</c:v>
                </c:pt>
                <c:pt idx="432">
                  <c:v>0</c:v>
                </c:pt>
                <c:pt idx="433">
                  <c:v>9.2307692307692299E-2</c:v>
                </c:pt>
                <c:pt idx="434">
                  <c:v>0.88634075399932799</c:v>
                </c:pt>
                <c:pt idx="435">
                  <c:v>0</c:v>
                </c:pt>
                <c:pt idx="436">
                  <c:v>0.70910780669144902</c:v>
                </c:pt>
                <c:pt idx="437">
                  <c:v>0.95880583198333702</c:v>
                </c:pt>
                <c:pt idx="438">
                  <c:v>0.91708542713567798</c:v>
                </c:pt>
                <c:pt idx="439">
                  <c:v>0.84491978609625595</c:v>
                </c:pt>
                <c:pt idx="440">
                  <c:v>0.99618320610686995</c:v>
                </c:pt>
                <c:pt idx="441">
                  <c:v>0</c:v>
                </c:pt>
                <c:pt idx="442">
                  <c:v>0.89533861037818796</c:v>
                </c:pt>
                <c:pt idx="443">
                  <c:v>0.85143054119269201</c:v>
                </c:pt>
                <c:pt idx="444">
                  <c:v>0.19534050179211401</c:v>
                </c:pt>
                <c:pt idx="445">
                  <c:v>0.91319857312722896</c:v>
                </c:pt>
                <c:pt idx="446">
                  <c:v>0.86377451335118305</c:v>
                </c:pt>
                <c:pt idx="447">
                  <c:v>0.98155725552985795</c:v>
                </c:pt>
                <c:pt idx="448">
                  <c:v>1</c:v>
                </c:pt>
                <c:pt idx="449">
                  <c:v>1</c:v>
                </c:pt>
                <c:pt idx="450">
                  <c:v>1</c:v>
                </c:pt>
                <c:pt idx="451">
                  <c:v>0.90798630288302196</c:v>
                </c:pt>
                <c:pt idx="452">
                  <c:v>0.95815562505923602</c:v>
                </c:pt>
                <c:pt idx="453">
                  <c:v>0.99601593625497997</c:v>
                </c:pt>
                <c:pt idx="454">
                  <c:v>0.80170940170940097</c:v>
                </c:pt>
                <c:pt idx="455">
                  <c:v>0.39973082099596202</c:v>
                </c:pt>
                <c:pt idx="456">
                  <c:v>0.84025559105431302</c:v>
                </c:pt>
                <c:pt idx="457">
                  <c:v>0.87214854111405804</c:v>
                </c:pt>
                <c:pt idx="458">
                  <c:v>0.31578947368421001</c:v>
                </c:pt>
                <c:pt idx="459">
                  <c:v>0.332669322709163</c:v>
                </c:pt>
                <c:pt idx="460">
                  <c:v>0.393442622950819</c:v>
                </c:pt>
                <c:pt idx="461">
                  <c:v>0.98988697204045195</c:v>
                </c:pt>
                <c:pt idx="462">
                  <c:v>0.68396446937821398</c:v>
                </c:pt>
                <c:pt idx="463">
                  <c:v>0.994722533184071</c:v>
                </c:pt>
                <c:pt idx="464">
                  <c:v>0.99140577041129496</c:v>
                </c:pt>
                <c:pt idx="465">
                  <c:v>0.93166447348287695</c:v>
                </c:pt>
                <c:pt idx="466">
                  <c:v>1</c:v>
                </c:pt>
                <c:pt idx="467">
                  <c:v>0.77336448598130803</c:v>
                </c:pt>
                <c:pt idx="468">
                  <c:v>0.931536005675771</c:v>
                </c:pt>
                <c:pt idx="469">
                  <c:v>0.70751341681574198</c:v>
                </c:pt>
                <c:pt idx="470">
                  <c:v>0.66017573023034903</c:v>
                </c:pt>
                <c:pt idx="471">
                  <c:v>1</c:v>
                </c:pt>
                <c:pt idx="472">
                  <c:v>0.995450409463148</c:v>
                </c:pt>
                <c:pt idx="473">
                  <c:v>0.96998965160400097</c:v>
                </c:pt>
                <c:pt idx="474">
                  <c:v>0.94951456310679605</c:v>
                </c:pt>
                <c:pt idx="475">
                  <c:v>0.86478227654698203</c:v>
                </c:pt>
                <c:pt idx="476">
                  <c:v>1</c:v>
                </c:pt>
                <c:pt idx="477">
                  <c:v>1</c:v>
                </c:pt>
                <c:pt idx="478">
                  <c:v>0</c:v>
                </c:pt>
                <c:pt idx="479">
                  <c:v>0.11214953271028</c:v>
                </c:pt>
                <c:pt idx="480">
                  <c:v>0.99569583931133399</c:v>
                </c:pt>
                <c:pt idx="481">
                  <c:v>0.845206684256816</c:v>
                </c:pt>
                <c:pt idx="482">
                  <c:v>0.91327731092436903</c:v>
                </c:pt>
                <c:pt idx="483">
                  <c:v>0.62903225806451601</c:v>
                </c:pt>
                <c:pt idx="484">
                  <c:v>0.875714285714285</c:v>
                </c:pt>
                <c:pt idx="485">
                  <c:v>0.97397342995169001</c:v>
                </c:pt>
                <c:pt idx="486">
                  <c:v>0.31723755885883098</c:v>
                </c:pt>
                <c:pt idx="487">
                  <c:v>0.96152908181928998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0.98516579406631699</c:v>
                </c:pt>
                <c:pt idx="493">
                  <c:v>0.296296296296296</c:v>
                </c:pt>
                <c:pt idx="494">
                  <c:v>0.95852324521422005</c:v>
                </c:pt>
                <c:pt idx="495">
                  <c:v>0.91747202441505504</c:v>
                </c:pt>
                <c:pt idx="496">
                  <c:v>4.4776119402985003E-2</c:v>
                </c:pt>
                <c:pt idx="497">
                  <c:v>0</c:v>
                </c:pt>
                <c:pt idx="498">
                  <c:v>0.96174863387978105</c:v>
                </c:pt>
                <c:pt idx="499">
                  <c:v>0.94435418359057599</c:v>
                </c:pt>
                <c:pt idx="500">
                  <c:v>0</c:v>
                </c:pt>
                <c:pt idx="501">
                  <c:v>1</c:v>
                </c:pt>
                <c:pt idx="502">
                  <c:v>0.93967954759660699</c:v>
                </c:pt>
                <c:pt idx="503">
                  <c:v>0.96875</c:v>
                </c:pt>
                <c:pt idx="504">
                  <c:v>0</c:v>
                </c:pt>
                <c:pt idx="505">
                  <c:v>0.96067859021567503</c:v>
                </c:pt>
                <c:pt idx="506">
                  <c:v>0.278169014084507</c:v>
                </c:pt>
                <c:pt idx="507">
                  <c:v>0.93089254766031104</c:v>
                </c:pt>
                <c:pt idx="508">
                  <c:v>0.96502568246089904</c:v>
                </c:pt>
                <c:pt idx="509">
                  <c:v>0</c:v>
                </c:pt>
                <c:pt idx="510">
                  <c:v>1</c:v>
                </c:pt>
                <c:pt idx="511">
                  <c:v>1</c:v>
                </c:pt>
                <c:pt idx="512">
                  <c:v>1</c:v>
                </c:pt>
                <c:pt idx="513">
                  <c:v>0.24806201550387499</c:v>
                </c:pt>
                <c:pt idx="514">
                  <c:v>0.72515856236786402</c:v>
                </c:pt>
                <c:pt idx="515">
                  <c:v>0.96703930760908696</c:v>
                </c:pt>
                <c:pt idx="516">
                  <c:v>0.98677248677248597</c:v>
                </c:pt>
                <c:pt idx="517">
                  <c:v>0</c:v>
                </c:pt>
                <c:pt idx="518">
                  <c:v>0</c:v>
                </c:pt>
                <c:pt idx="519">
                  <c:v>0.94935344827586199</c:v>
                </c:pt>
                <c:pt idx="520">
                  <c:v>0.97016780609073905</c:v>
                </c:pt>
                <c:pt idx="521">
                  <c:v>0.944827586206896</c:v>
                </c:pt>
                <c:pt idx="522">
                  <c:v>0.93004191895668298</c:v>
                </c:pt>
                <c:pt idx="523">
                  <c:v>0</c:v>
                </c:pt>
                <c:pt idx="524">
                  <c:v>0.96370563465008996</c:v>
                </c:pt>
                <c:pt idx="525">
                  <c:v>0.90922730682670605</c:v>
                </c:pt>
                <c:pt idx="526">
                  <c:v>1</c:v>
                </c:pt>
                <c:pt idx="527">
                  <c:v>1</c:v>
                </c:pt>
                <c:pt idx="528">
                  <c:v>1</c:v>
                </c:pt>
                <c:pt idx="529">
                  <c:v>0.97371778514927199</c:v>
                </c:pt>
                <c:pt idx="530">
                  <c:v>0.88976377952755903</c:v>
                </c:pt>
                <c:pt idx="531">
                  <c:v>1</c:v>
                </c:pt>
                <c:pt idx="532">
                  <c:v>1</c:v>
                </c:pt>
                <c:pt idx="533">
                  <c:v>0.989445709946848</c:v>
                </c:pt>
                <c:pt idx="534">
                  <c:v>0.96800599700149903</c:v>
                </c:pt>
                <c:pt idx="535">
                  <c:v>1</c:v>
                </c:pt>
                <c:pt idx="536">
                  <c:v>0.984740339650504</c:v>
                </c:pt>
                <c:pt idx="537">
                  <c:v>1</c:v>
                </c:pt>
                <c:pt idx="538">
                  <c:v>1</c:v>
                </c:pt>
                <c:pt idx="539">
                  <c:v>0.94473430499631295</c:v>
                </c:pt>
                <c:pt idx="540">
                  <c:v>0.48291069459757402</c:v>
                </c:pt>
                <c:pt idx="541">
                  <c:v>1</c:v>
                </c:pt>
                <c:pt idx="542">
                  <c:v>1</c:v>
                </c:pt>
                <c:pt idx="543">
                  <c:v>0.79315707620528697</c:v>
                </c:pt>
                <c:pt idx="544">
                  <c:v>0</c:v>
                </c:pt>
                <c:pt idx="545">
                  <c:v>0</c:v>
                </c:pt>
                <c:pt idx="546">
                  <c:v>0.70046082949308697</c:v>
                </c:pt>
                <c:pt idx="547">
                  <c:v>0.988102409638554</c:v>
                </c:pt>
                <c:pt idx="548">
                  <c:v>0.93292592040542499</c:v>
                </c:pt>
                <c:pt idx="549">
                  <c:v>0.95399853752575903</c:v>
                </c:pt>
                <c:pt idx="550">
                  <c:v>0.98255935754189905</c:v>
                </c:pt>
                <c:pt idx="551">
                  <c:v>0.76271186440677896</c:v>
                </c:pt>
                <c:pt idx="552">
                  <c:v>1</c:v>
                </c:pt>
                <c:pt idx="553">
                  <c:v>0.42090395480225901</c:v>
                </c:pt>
                <c:pt idx="554">
                  <c:v>1</c:v>
                </c:pt>
                <c:pt idx="555">
                  <c:v>1</c:v>
                </c:pt>
                <c:pt idx="556">
                  <c:v>1</c:v>
                </c:pt>
                <c:pt idx="557">
                  <c:v>1</c:v>
                </c:pt>
                <c:pt idx="558">
                  <c:v>1</c:v>
                </c:pt>
                <c:pt idx="559">
                  <c:v>1</c:v>
                </c:pt>
                <c:pt idx="560">
                  <c:v>1</c:v>
                </c:pt>
                <c:pt idx="561">
                  <c:v>0.96324260750248603</c:v>
                </c:pt>
                <c:pt idx="562">
                  <c:v>0.160814046288906</c:v>
                </c:pt>
                <c:pt idx="563">
                  <c:v>0.45021645021645001</c:v>
                </c:pt>
                <c:pt idx="564">
                  <c:v>0.27825409197194001</c:v>
                </c:pt>
                <c:pt idx="565">
                  <c:v>0.87378640776699001</c:v>
                </c:pt>
                <c:pt idx="566">
                  <c:v>0.93700787401574803</c:v>
                </c:pt>
                <c:pt idx="567">
                  <c:v>1</c:v>
                </c:pt>
                <c:pt idx="568">
                  <c:v>1</c:v>
                </c:pt>
                <c:pt idx="569">
                  <c:v>0.97595827487894204</c:v>
                </c:pt>
                <c:pt idx="570">
                  <c:v>1</c:v>
                </c:pt>
                <c:pt idx="571">
                  <c:v>1</c:v>
                </c:pt>
                <c:pt idx="572">
                  <c:v>0.32108706592853498</c:v>
                </c:pt>
                <c:pt idx="573">
                  <c:v>1</c:v>
                </c:pt>
                <c:pt idx="574">
                  <c:v>0.98198594024604502</c:v>
                </c:pt>
                <c:pt idx="575">
                  <c:v>0</c:v>
                </c:pt>
                <c:pt idx="576">
                  <c:v>0.69811320754716899</c:v>
                </c:pt>
                <c:pt idx="577">
                  <c:v>0.91481897277574997</c:v>
                </c:pt>
                <c:pt idx="578">
                  <c:v>0.94962125766502303</c:v>
                </c:pt>
                <c:pt idx="579">
                  <c:v>0.83768319028434601</c:v>
                </c:pt>
                <c:pt idx="580">
                  <c:v>0.97235772357723504</c:v>
                </c:pt>
                <c:pt idx="581">
                  <c:v>0.87719298245613997</c:v>
                </c:pt>
                <c:pt idx="582">
                  <c:v>0.92787524366471696</c:v>
                </c:pt>
                <c:pt idx="583">
                  <c:v>0.92703862660944203</c:v>
                </c:pt>
                <c:pt idx="584">
                  <c:v>0.88888888888888795</c:v>
                </c:pt>
                <c:pt idx="585">
                  <c:v>0.80566801619433204</c:v>
                </c:pt>
                <c:pt idx="586">
                  <c:v>0.83030303030302999</c:v>
                </c:pt>
                <c:pt idx="587">
                  <c:v>0.77453027139874697</c:v>
                </c:pt>
                <c:pt idx="588">
                  <c:v>0.98218829516539397</c:v>
                </c:pt>
                <c:pt idx="589">
                  <c:v>0</c:v>
                </c:pt>
                <c:pt idx="590">
                  <c:v>0.469696969696969</c:v>
                </c:pt>
                <c:pt idx="591">
                  <c:v>0.98073701842546002</c:v>
                </c:pt>
                <c:pt idx="592">
                  <c:v>1</c:v>
                </c:pt>
                <c:pt idx="593">
                  <c:v>0.95818692902319003</c:v>
                </c:pt>
                <c:pt idx="594">
                  <c:v>0.95861247580765196</c:v>
                </c:pt>
                <c:pt idx="595">
                  <c:v>0.95899923896499195</c:v>
                </c:pt>
                <c:pt idx="596">
                  <c:v>0.98383049902425401</c:v>
                </c:pt>
                <c:pt idx="597">
                  <c:v>0.96610169491525399</c:v>
                </c:pt>
                <c:pt idx="598">
                  <c:v>0.56862745098039202</c:v>
                </c:pt>
                <c:pt idx="599">
                  <c:v>0.91391839016210097</c:v>
                </c:pt>
                <c:pt idx="600">
                  <c:v>0.97778827977315597</c:v>
                </c:pt>
                <c:pt idx="601">
                  <c:v>0.96185147507629698</c:v>
                </c:pt>
                <c:pt idx="602">
                  <c:v>0.97901248205014901</c:v>
                </c:pt>
                <c:pt idx="603">
                  <c:v>0.98617101389744599</c:v>
                </c:pt>
                <c:pt idx="604">
                  <c:v>0.96481788079470199</c:v>
                </c:pt>
                <c:pt idx="605">
                  <c:v>0.99345132743362796</c:v>
                </c:pt>
                <c:pt idx="606">
                  <c:v>0.98069233135366596</c:v>
                </c:pt>
                <c:pt idx="607">
                  <c:v>1</c:v>
                </c:pt>
                <c:pt idx="608">
                  <c:v>0.37313432835820898</c:v>
                </c:pt>
                <c:pt idx="609">
                  <c:v>0</c:v>
                </c:pt>
                <c:pt idx="610">
                  <c:v>0.98808193668528799</c:v>
                </c:pt>
                <c:pt idx="611">
                  <c:v>0.65594614809274499</c:v>
                </c:pt>
                <c:pt idx="612">
                  <c:v>0.98433048433048398</c:v>
                </c:pt>
                <c:pt idx="613">
                  <c:v>0.86160714285714202</c:v>
                </c:pt>
                <c:pt idx="614">
                  <c:v>0.99275317435738597</c:v>
                </c:pt>
                <c:pt idx="615">
                  <c:v>0.99024224800813898</c:v>
                </c:pt>
                <c:pt idx="616">
                  <c:v>1</c:v>
                </c:pt>
                <c:pt idx="617">
                  <c:v>1</c:v>
                </c:pt>
                <c:pt idx="618">
                  <c:v>0.96828752642706095</c:v>
                </c:pt>
                <c:pt idx="619">
                  <c:v>0.28421052631578902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0.89128966914247099</c:v>
                </c:pt>
                <c:pt idx="624">
                  <c:v>0</c:v>
                </c:pt>
                <c:pt idx="625">
                  <c:v>0</c:v>
                </c:pt>
                <c:pt idx="626">
                  <c:v>4.5023696682464399E-2</c:v>
                </c:pt>
                <c:pt idx="627">
                  <c:v>0.92461752433935995</c:v>
                </c:pt>
                <c:pt idx="628">
                  <c:v>0</c:v>
                </c:pt>
                <c:pt idx="629">
                  <c:v>0.89326119035907503</c:v>
                </c:pt>
                <c:pt idx="630">
                  <c:v>0.84939374601148598</c:v>
                </c:pt>
                <c:pt idx="631">
                  <c:v>0.57635632953784299</c:v>
                </c:pt>
                <c:pt idx="632">
                  <c:v>0.96525679758308103</c:v>
                </c:pt>
                <c:pt idx="633">
                  <c:v>0.69135802469135799</c:v>
                </c:pt>
                <c:pt idx="634">
                  <c:v>0.95942109272210996</c:v>
                </c:pt>
                <c:pt idx="635">
                  <c:v>0</c:v>
                </c:pt>
                <c:pt idx="636">
                  <c:v>8.3850931677018598E-2</c:v>
                </c:pt>
                <c:pt idx="637">
                  <c:v>0.976282404853833</c:v>
                </c:pt>
                <c:pt idx="638">
                  <c:v>0.98326474622770899</c:v>
                </c:pt>
                <c:pt idx="639">
                  <c:v>0.974609617694569</c:v>
                </c:pt>
                <c:pt idx="640">
                  <c:v>0.91069255111976599</c:v>
                </c:pt>
                <c:pt idx="641">
                  <c:v>0.16898608349900501</c:v>
                </c:pt>
                <c:pt idx="642">
                  <c:v>1</c:v>
                </c:pt>
                <c:pt idx="643">
                  <c:v>0.23353293413173601</c:v>
                </c:pt>
                <c:pt idx="644">
                  <c:v>0.98506763483047299</c:v>
                </c:pt>
                <c:pt idx="645">
                  <c:v>0.95953267863189895</c:v>
                </c:pt>
                <c:pt idx="646">
                  <c:v>0.98174967234600197</c:v>
                </c:pt>
                <c:pt idx="647">
                  <c:v>0.11111111111111099</c:v>
                </c:pt>
                <c:pt idx="648">
                  <c:v>1</c:v>
                </c:pt>
                <c:pt idx="649">
                  <c:v>0.52136752136752096</c:v>
                </c:pt>
                <c:pt idx="650">
                  <c:v>0.80582524271844602</c:v>
                </c:pt>
                <c:pt idx="651">
                  <c:v>0.89239809034153506</c:v>
                </c:pt>
                <c:pt idx="652">
                  <c:v>0.97844704538966598</c:v>
                </c:pt>
                <c:pt idx="653">
                  <c:v>0.97631894484412396</c:v>
                </c:pt>
                <c:pt idx="654">
                  <c:v>0.94214471968709201</c:v>
                </c:pt>
                <c:pt idx="655">
                  <c:v>0.97184042909822299</c:v>
                </c:pt>
                <c:pt idx="656">
                  <c:v>1</c:v>
                </c:pt>
                <c:pt idx="657">
                  <c:v>1</c:v>
                </c:pt>
                <c:pt idx="658">
                  <c:v>0.99174369559364595</c:v>
                </c:pt>
                <c:pt idx="659">
                  <c:v>0.98741511758999501</c:v>
                </c:pt>
                <c:pt idx="660">
                  <c:v>0.991824145696661</c:v>
                </c:pt>
                <c:pt idx="661">
                  <c:v>0.96020206624126403</c:v>
                </c:pt>
                <c:pt idx="662">
                  <c:v>0.34340382678751202</c:v>
                </c:pt>
                <c:pt idx="663">
                  <c:v>0.20093312597200599</c:v>
                </c:pt>
                <c:pt idx="664">
                  <c:v>0.98479518629946705</c:v>
                </c:pt>
                <c:pt idx="665">
                  <c:v>0.61220043572984695</c:v>
                </c:pt>
                <c:pt idx="666">
                  <c:v>0.94619666048237405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0.375</c:v>
                </c:pt>
                <c:pt idx="673">
                  <c:v>0</c:v>
                </c:pt>
                <c:pt idx="674">
                  <c:v>0</c:v>
                </c:pt>
                <c:pt idx="675">
                  <c:v>0.87387387387387305</c:v>
                </c:pt>
                <c:pt idx="676">
                  <c:v>0.34709193245778602</c:v>
                </c:pt>
                <c:pt idx="677">
                  <c:v>0.93805309734513198</c:v>
                </c:pt>
                <c:pt idx="678">
                  <c:v>0.91102514506769805</c:v>
                </c:pt>
                <c:pt idx="679">
                  <c:v>0.92184368737474898</c:v>
                </c:pt>
                <c:pt idx="680">
                  <c:v>0.91096532333645697</c:v>
                </c:pt>
                <c:pt idx="681">
                  <c:v>0.97160988643954505</c:v>
                </c:pt>
                <c:pt idx="682">
                  <c:v>0.65984092062954802</c:v>
                </c:pt>
                <c:pt idx="683">
                  <c:v>0.92874396135265702</c:v>
                </c:pt>
                <c:pt idx="684">
                  <c:v>0.94014830508474501</c:v>
                </c:pt>
                <c:pt idx="685">
                  <c:v>0</c:v>
                </c:pt>
                <c:pt idx="686">
                  <c:v>0.27272727272727199</c:v>
                </c:pt>
                <c:pt idx="687">
                  <c:v>0</c:v>
                </c:pt>
                <c:pt idx="688">
                  <c:v>1</c:v>
                </c:pt>
                <c:pt idx="689">
                  <c:v>0.27697841726618699</c:v>
                </c:pt>
                <c:pt idx="690">
                  <c:v>0.68875502008032097</c:v>
                </c:pt>
                <c:pt idx="691">
                  <c:v>0.87038703870387002</c:v>
                </c:pt>
                <c:pt idx="692">
                  <c:v>1</c:v>
                </c:pt>
                <c:pt idx="693">
                  <c:v>1</c:v>
                </c:pt>
                <c:pt idx="694">
                  <c:v>0.60068259385665501</c:v>
                </c:pt>
                <c:pt idx="695">
                  <c:v>0.240384615384615</c:v>
                </c:pt>
                <c:pt idx="696">
                  <c:v>0.71250000000000002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0.115384615384615</c:v>
                </c:pt>
                <c:pt idx="701">
                  <c:v>0.78636363636363604</c:v>
                </c:pt>
                <c:pt idx="702">
                  <c:v>0</c:v>
                </c:pt>
                <c:pt idx="703">
                  <c:v>0.98850574712643602</c:v>
                </c:pt>
                <c:pt idx="704">
                  <c:v>0.94915254237288105</c:v>
                </c:pt>
                <c:pt idx="705">
                  <c:v>0.93089308930893</c:v>
                </c:pt>
                <c:pt idx="706">
                  <c:v>0.62164579606439996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0.30935251798561098</c:v>
                </c:pt>
                <c:pt idx="711">
                  <c:v>4.3956043956043897E-2</c:v>
                </c:pt>
                <c:pt idx="712">
                  <c:v>7.69230769230769E-2</c:v>
                </c:pt>
                <c:pt idx="713">
                  <c:v>0</c:v>
                </c:pt>
                <c:pt idx="714">
                  <c:v>0</c:v>
                </c:pt>
                <c:pt idx="715">
                  <c:v>0.71815718157181496</c:v>
                </c:pt>
                <c:pt idx="716">
                  <c:v>0.87594553706505296</c:v>
                </c:pt>
                <c:pt idx="717">
                  <c:v>0.96991150442477803</c:v>
                </c:pt>
                <c:pt idx="718">
                  <c:v>0</c:v>
                </c:pt>
                <c:pt idx="719">
                  <c:v>0.99468085106382897</c:v>
                </c:pt>
                <c:pt idx="720">
                  <c:v>0.65449010654490103</c:v>
                </c:pt>
                <c:pt idx="721">
                  <c:v>0.91197822141560803</c:v>
                </c:pt>
                <c:pt idx="722">
                  <c:v>0.88594164456233404</c:v>
                </c:pt>
                <c:pt idx="723">
                  <c:v>0.79493087557603603</c:v>
                </c:pt>
                <c:pt idx="724">
                  <c:v>0.90045356887085204</c:v>
                </c:pt>
                <c:pt idx="725">
                  <c:v>0.20223978919631</c:v>
                </c:pt>
                <c:pt idx="726">
                  <c:v>0.875</c:v>
                </c:pt>
                <c:pt idx="727">
                  <c:v>0.186433063791554</c:v>
                </c:pt>
                <c:pt idx="728">
                  <c:v>0.59182290490173906</c:v>
                </c:pt>
                <c:pt idx="729">
                  <c:v>0</c:v>
                </c:pt>
                <c:pt idx="730">
                  <c:v>0.78787878787878696</c:v>
                </c:pt>
                <c:pt idx="731">
                  <c:v>0.92333557498318697</c:v>
                </c:pt>
                <c:pt idx="732">
                  <c:v>0.3125</c:v>
                </c:pt>
                <c:pt idx="733">
                  <c:v>0.67857142857142805</c:v>
                </c:pt>
                <c:pt idx="734">
                  <c:v>0.33333333333333298</c:v>
                </c:pt>
                <c:pt idx="735">
                  <c:v>0.77635782747603799</c:v>
                </c:pt>
                <c:pt idx="736">
                  <c:v>0.24199999999999999</c:v>
                </c:pt>
                <c:pt idx="737">
                  <c:v>0.35045317220543798</c:v>
                </c:pt>
                <c:pt idx="738">
                  <c:v>0.92937399678972699</c:v>
                </c:pt>
                <c:pt idx="739">
                  <c:v>0.85789938217122597</c:v>
                </c:pt>
                <c:pt idx="740">
                  <c:v>0.52252252252252196</c:v>
                </c:pt>
                <c:pt idx="741">
                  <c:v>0.75743162901307903</c:v>
                </c:pt>
                <c:pt idx="742">
                  <c:v>0.81466666666666598</c:v>
                </c:pt>
                <c:pt idx="743">
                  <c:v>0.61176470588235299</c:v>
                </c:pt>
                <c:pt idx="744">
                  <c:v>0.90727969348658999</c:v>
                </c:pt>
                <c:pt idx="745">
                  <c:v>0.90211302211302202</c:v>
                </c:pt>
                <c:pt idx="746">
                  <c:v>0.22122905027932899</c:v>
                </c:pt>
                <c:pt idx="747">
                  <c:v>0.97081509276631195</c:v>
                </c:pt>
                <c:pt idx="748">
                  <c:v>1</c:v>
                </c:pt>
                <c:pt idx="749">
                  <c:v>0.97800776196636396</c:v>
                </c:pt>
                <c:pt idx="750">
                  <c:v>0.92057799810146601</c:v>
                </c:pt>
                <c:pt idx="751">
                  <c:v>1</c:v>
                </c:pt>
                <c:pt idx="752">
                  <c:v>0</c:v>
                </c:pt>
                <c:pt idx="753">
                  <c:v>0.158385093167701</c:v>
                </c:pt>
                <c:pt idx="754">
                  <c:v>0.68067226890756305</c:v>
                </c:pt>
                <c:pt idx="755">
                  <c:v>0.89345867606737095</c:v>
                </c:pt>
                <c:pt idx="756">
                  <c:v>0.88397246804326401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0.247422680412371</c:v>
                </c:pt>
                <c:pt idx="762">
                  <c:v>2.2222222222222199E-2</c:v>
                </c:pt>
                <c:pt idx="763">
                  <c:v>0</c:v>
                </c:pt>
                <c:pt idx="764">
                  <c:v>0.234649122807017</c:v>
                </c:pt>
                <c:pt idx="765">
                  <c:v>0.78763440860214995</c:v>
                </c:pt>
                <c:pt idx="766">
                  <c:v>1</c:v>
                </c:pt>
                <c:pt idx="767">
                  <c:v>0.97665588524820701</c:v>
                </c:pt>
                <c:pt idx="768">
                  <c:v>0.96739735173027697</c:v>
                </c:pt>
                <c:pt idx="769">
                  <c:v>0.94063180827886705</c:v>
                </c:pt>
                <c:pt idx="770">
                  <c:v>0.81075697211155295</c:v>
                </c:pt>
                <c:pt idx="771">
                  <c:v>0.85517241379310305</c:v>
                </c:pt>
                <c:pt idx="772">
                  <c:v>0.96153846153846101</c:v>
                </c:pt>
                <c:pt idx="773">
                  <c:v>1</c:v>
                </c:pt>
                <c:pt idx="774">
                  <c:v>0.83080299981708405</c:v>
                </c:pt>
                <c:pt idx="775">
                  <c:v>0.99638989169674996</c:v>
                </c:pt>
                <c:pt idx="776">
                  <c:v>0.106837606837606</c:v>
                </c:pt>
                <c:pt idx="777">
                  <c:v>2.94117647058823E-2</c:v>
                </c:pt>
                <c:pt idx="778">
                  <c:v>0.62121212121212099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0.74793388429751995</c:v>
                </c:pt>
                <c:pt idx="784">
                  <c:v>0.91778202676864196</c:v>
                </c:pt>
                <c:pt idx="785">
                  <c:v>0.97451258032893995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0.93847939640162503</c:v>
                </c:pt>
                <c:pt idx="790">
                  <c:v>0.86578657865786501</c:v>
                </c:pt>
                <c:pt idx="791">
                  <c:v>0.87473849372384904</c:v>
                </c:pt>
                <c:pt idx="792">
                  <c:v>0.92934502320783896</c:v>
                </c:pt>
                <c:pt idx="793">
                  <c:v>0.82051282051282004</c:v>
                </c:pt>
                <c:pt idx="794">
                  <c:v>0.7</c:v>
                </c:pt>
                <c:pt idx="795">
                  <c:v>0.95575286175520902</c:v>
                </c:pt>
                <c:pt idx="796">
                  <c:v>1</c:v>
                </c:pt>
                <c:pt idx="797">
                  <c:v>1</c:v>
                </c:pt>
                <c:pt idx="798">
                  <c:v>0.95950060901339795</c:v>
                </c:pt>
                <c:pt idx="799">
                  <c:v>0.85245004106213995</c:v>
                </c:pt>
                <c:pt idx="800">
                  <c:v>0.91590493601462497</c:v>
                </c:pt>
                <c:pt idx="801">
                  <c:v>0.91417591801878695</c:v>
                </c:pt>
                <c:pt idx="802">
                  <c:v>0.97726278968080404</c:v>
                </c:pt>
                <c:pt idx="803">
                  <c:v>0.95454545454545403</c:v>
                </c:pt>
                <c:pt idx="804">
                  <c:v>0.92663043478260798</c:v>
                </c:pt>
                <c:pt idx="805">
                  <c:v>0.79282868525896399</c:v>
                </c:pt>
                <c:pt idx="806">
                  <c:v>0.92307692307692302</c:v>
                </c:pt>
                <c:pt idx="807">
                  <c:v>0.88073979591836704</c:v>
                </c:pt>
                <c:pt idx="808">
                  <c:v>0.98443480479714196</c:v>
                </c:pt>
                <c:pt idx="809">
                  <c:v>0.96703296703296704</c:v>
                </c:pt>
                <c:pt idx="810">
                  <c:v>1</c:v>
                </c:pt>
                <c:pt idx="811">
                  <c:v>0.96038452593224199</c:v>
                </c:pt>
                <c:pt idx="812">
                  <c:v>1</c:v>
                </c:pt>
                <c:pt idx="813">
                  <c:v>0</c:v>
                </c:pt>
                <c:pt idx="814">
                  <c:v>0</c:v>
                </c:pt>
                <c:pt idx="815">
                  <c:v>0.53763440860214995</c:v>
                </c:pt>
                <c:pt idx="816">
                  <c:v>0</c:v>
                </c:pt>
                <c:pt idx="817">
                  <c:v>0.702247191011236</c:v>
                </c:pt>
                <c:pt idx="818">
                  <c:v>1</c:v>
                </c:pt>
                <c:pt idx="819">
                  <c:v>0.80758807588075798</c:v>
                </c:pt>
                <c:pt idx="820">
                  <c:v>0.93203883495145601</c:v>
                </c:pt>
                <c:pt idx="821">
                  <c:v>0.482345523329129</c:v>
                </c:pt>
                <c:pt idx="822">
                  <c:v>0.96564381148142697</c:v>
                </c:pt>
                <c:pt idx="823">
                  <c:v>0.95059704987122395</c:v>
                </c:pt>
                <c:pt idx="824">
                  <c:v>0.91990127888714301</c:v>
                </c:pt>
                <c:pt idx="825">
                  <c:v>0.93823299452697395</c:v>
                </c:pt>
                <c:pt idx="826">
                  <c:v>0.98582940963418997</c:v>
                </c:pt>
                <c:pt idx="827">
                  <c:v>0.98892988929889303</c:v>
                </c:pt>
                <c:pt idx="828">
                  <c:v>0.98669764740052202</c:v>
                </c:pt>
                <c:pt idx="829">
                  <c:v>1</c:v>
                </c:pt>
                <c:pt idx="830">
                  <c:v>0.92436974789915904</c:v>
                </c:pt>
                <c:pt idx="831">
                  <c:v>0.99204122405755601</c:v>
                </c:pt>
                <c:pt idx="832">
                  <c:v>1</c:v>
                </c:pt>
                <c:pt idx="833">
                  <c:v>1</c:v>
                </c:pt>
                <c:pt idx="834">
                  <c:v>1</c:v>
                </c:pt>
                <c:pt idx="835">
                  <c:v>1</c:v>
                </c:pt>
                <c:pt idx="836">
                  <c:v>0.135135135135135</c:v>
                </c:pt>
                <c:pt idx="837">
                  <c:v>1</c:v>
                </c:pt>
                <c:pt idx="838">
                  <c:v>1</c:v>
                </c:pt>
                <c:pt idx="839">
                  <c:v>0.47530864197530798</c:v>
                </c:pt>
                <c:pt idx="840">
                  <c:v>0.5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1</c:v>
                </c:pt>
                <c:pt idx="845">
                  <c:v>0.85714285714285698</c:v>
                </c:pt>
                <c:pt idx="846">
                  <c:v>0.49206349206349198</c:v>
                </c:pt>
                <c:pt idx="847">
                  <c:v>0.82113821138211296</c:v>
                </c:pt>
                <c:pt idx="848">
                  <c:v>0.88191881918819104</c:v>
                </c:pt>
                <c:pt idx="849">
                  <c:v>0.77181208053691197</c:v>
                </c:pt>
                <c:pt idx="850">
                  <c:v>0.91620111731843501</c:v>
                </c:pt>
                <c:pt idx="851">
                  <c:v>0.52534562211981495</c:v>
                </c:pt>
                <c:pt idx="852">
                  <c:v>0.84315424610051903</c:v>
                </c:pt>
                <c:pt idx="853">
                  <c:v>0.314159292035398</c:v>
                </c:pt>
                <c:pt idx="854">
                  <c:v>0.81476683937823802</c:v>
                </c:pt>
                <c:pt idx="855">
                  <c:v>0.91300236406619295</c:v>
                </c:pt>
                <c:pt idx="856">
                  <c:v>0.96286745745229496</c:v>
                </c:pt>
                <c:pt idx="857">
                  <c:v>0.40350877192982398</c:v>
                </c:pt>
                <c:pt idx="858">
                  <c:v>0.99045454545454503</c:v>
                </c:pt>
                <c:pt idx="859">
                  <c:v>0.96833954126641797</c:v>
                </c:pt>
                <c:pt idx="860">
                  <c:v>1</c:v>
                </c:pt>
                <c:pt idx="861">
                  <c:v>0.96132422490803904</c:v>
                </c:pt>
                <c:pt idx="862">
                  <c:v>0.87250000000000005</c:v>
                </c:pt>
                <c:pt idx="863">
                  <c:v>0</c:v>
                </c:pt>
                <c:pt idx="864">
                  <c:v>0.136861313868613</c:v>
                </c:pt>
                <c:pt idx="865">
                  <c:v>0.95201900237529602</c:v>
                </c:pt>
                <c:pt idx="866">
                  <c:v>0.79474342928660802</c:v>
                </c:pt>
                <c:pt idx="867">
                  <c:v>0.94063752624546604</c:v>
                </c:pt>
                <c:pt idx="868">
                  <c:v>0</c:v>
                </c:pt>
                <c:pt idx="869">
                  <c:v>0</c:v>
                </c:pt>
                <c:pt idx="870">
                  <c:v>0.44444444444444398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0.81908478183753097</c:v>
                </c:pt>
                <c:pt idx="877">
                  <c:v>0</c:v>
                </c:pt>
                <c:pt idx="878">
                  <c:v>0</c:v>
                </c:pt>
                <c:pt idx="879">
                  <c:v>0.92312008978675597</c:v>
                </c:pt>
                <c:pt idx="880">
                  <c:v>0.88502737443465795</c:v>
                </c:pt>
                <c:pt idx="881">
                  <c:v>0.90809262353783704</c:v>
                </c:pt>
                <c:pt idx="882">
                  <c:v>0.93759999999999999</c:v>
                </c:pt>
                <c:pt idx="883">
                  <c:v>0</c:v>
                </c:pt>
                <c:pt idx="884">
                  <c:v>0</c:v>
                </c:pt>
                <c:pt idx="885">
                  <c:v>0.89777393559541796</c:v>
                </c:pt>
                <c:pt idx="886">
                  <c:v>0.92995933122458196</c:v>
                </c:pt>
                <c:pt idx="887">
                  <c:v>0.95124944221329699</c:v>
                </c:pt>
                <c:pt idx="888">
                  <c:v>0.93431855500821004</c:v>
                </c:pt>
                <c:pt idx="889">
                  <c:v>0</c:v>
                </c:pt>
                <c:pt idx="890">
                  <c:v>0</c:v>
                </c:pt>
                <c:pt idx="891">
                  <c:v>0.970320090503759</c:v>
                </c:pt>
                <c:pt idx="892">
                  <c:v>0.96374006078014995</c:v>
                </c:pt>
                <c:pt idx="893">
                  <c:v>0.944433848305677</c:v>
                </c:pt>
                <c:pt idx="894">
                  <c:v>0.66172839506172798</c:v>
                </c:pt>
                <c:pt idx="895">
                  <c:v>0.65054602184087296</c:v>
                </c:pt>
                <c:pt idx="896">
                  <c:v>1</c:v>
                </c:pt>
                <c:pt idx="897">
                  <c:v>0.95304132912261397</c:v>
                </c:pt>
                <c:pt idx="898">
                  <c:v>0</c:v>
                </c:pt>
                <c:pt idx="899">
                  <c:v>0.77894736842105206</c:v>
                </c:pt>
                <c:pt idx="900">
                  <c:v>0.57692307692307598</c:v>
                </c:pt>
                <c:pt idx="901">
                  <c:v>0</c:v>
                </c:pt>
                <c:pt idx="902">
                  <c:v>0.94243447499597999</c:v>
                </c:pt>
                <c:pt idx="903">
                  <c:v>0.88452285485164395</c:v>
                </c:pt>
                <c:pt idx="904">
                  <c:v>0.92296072507552795</c:v>
                </c:pt>
                <c:pt idx="905">
                  <c:v>0.91477949940405201</c:v>
                </c:pt>
                <c:pt idx="906">
                  <c:v>0.93500000000000005</c:v>
                </c:pt>
                <c:pt idx="907">
                  <c:v>0.41893491124260301</c:v>
                </c:pt>
                <c:pt idx="908">
                  <c:v>0.95627303927799601</c:v>
                </c:pt>
                <c:pt idx="909">
                  <c:v>0.24672489082969401</c:v>
                </c:pt>
                <c:pt idx="910">
                  <c:v>0.91093573844419395</c:v>
                </c:pt>
                <c:pt idx="911">
                  <c:v>0.84077787906411405</c:v>
                </c:pt>
                <c:pt idx="912">
                  <c:v>0.22727272727272699</c:v>
                </c:pt>
                <c:pt idx="913">
                  <c:v>6.4516129032257993E-2</c:v>
                </c:pt>
                <c:pt idx="914">
                  <c:v>0</c:v>
                </c:pt>
                <c:pt idx="915">
                  <c:v>0.76814988290398101</c:v>
                </c:pt>
                <c:pt idx="916">
                  <c:v>0.84536082474226804</c:v>
                </c:pt>
                <c:pt idx="917">
                  <c:v>0.91853832442067695</c:v>
                </c:pt>
                <c:pt idx="918">
                  <c:v>0.74139676113360298</c:v>
                </c:pt>
                <c:pt idx="919">
                  <c:v>0.93493576460837102</c:v>
                </c:pt>
                <c:pt idx="920">
                  <c:v>0.96944232238349803</c:v>
                </c:pt>
                <c:pt idx="921">
                  <c:v>1.9178082191780799E-2</c:v>
                </c:pt>
                <c:pt idx="922">
                  <c:v>0.92321193505923604</c:v>
                </c:pt>
                <c:pt idx="923">
                  <c:v>0.78267477203647395</c:v>
                </c:pt>
                <c:pt idx="924">
                  <c:v>0.97917262220770196</c:v>
                </c:pt>
                <c:pt idx="925">
                  <c:v>0.97569150010094896</c:v>
                </c:pt>
                <c:pt idx="926">
                  <c:v>0.88950276243093895</c:v>
                </c:pt>
                <c:pt idx="927">
                  <c:v>8.3916083916083906E-2</c:v>
                </c:pt>
                <c:pt idx="928">
                  <c:v>0.76098418277680102</c:v>
                </c:pt>
                <c:pt idx="929">
                  <c:v>0.96419478039465301</c:v>
                </c:pt>
                <c:pt idx="930">
                  <c:v>0.98154927515009505</c:v>
                </c:pt>
                <c:pt idx="931">
                  <c:v>0</c:v>
                </c:pt>
                <c:pt idx="932">
                  <c:v>0</c:v>
                </c:pt>
                <c:pt idx="933">
                  <c:v>0.97876687988628197</c:v>
                </c:pt>
                <c:pt idx="934">
                  <c:v>1</c:v>
                </c:pt>
                <c:pt idx="935">
                  <c:v>0.88769716088327999</c:v>
                </c:pt>
                <c:pt idx="936">
                  <c:v>0.99004946173988895</c:v>
                </c:pt>
                <c:pt idx="937">
                  <c:v>1</c:v>
                </c:pt>
                <c:pt idx="938">
                  <c:v>1</c:v>
                </c:pt>
                <c:pt idx="939">
                  <c:v>1</c:v>
                </c:pt>
                <c:pt idx="940">
                  <c:v>1</c:v>
                </c:pt>
                <c:pt idx="941">
                  <c:v>1</c:v>
                </c:pt>
                <c:pt idx="942">
                  <c:v>1</c:v>
                </c:pt>
                <c:pt idx="943">
                  <c:v>1</c:v>
                </c:pt>
                <c:pt idx="944">
                  <c:v>1</c:v>
                </c:pt>
                <c:pt idx="945">
                  <c:v>0.96121883656509699</c:v>
                </c:pt>
                <c:pt idx="946">
                  <c:v>0.98570215175537901</c:v>
                </c:pt>
                <c:pt idx="947">
                  <c:v>1</c:v>
                </c:pt>
                <c:pt idx="948">
                  <c:v>0.97918131945421205</c:v>
                </c:pt>
                <c:pt idx="949">
                  <c:v>0</c:v>
                </c:pt>
                <c:pt idx="950">
                  <c:v>1</c:v>
                </c:pt>
                <c:pt idx="951">
                  <c:v>0.93518518518518501</c:v>
                </c:pt>
                <c:pt idx="952">
                  <c:v>0.505</c:v>
                </c:pt>
                <c:pt idx="953">
                  <c:v>0.62717770034843201</c:v>
                </c:pt>
                <c:pt idx="954">
                  <c:v>0.61445783132530096</c:v>
                </c:pt>
                <c:pt idx="955">
                  <c:v>0.94843234323432302</c:v>
                </c:pt>
                <c:pt idx="956">
                  <c:v>0.961832061068702</c:v>
                </c:pt>
                <c:pt idx="957">
                  <c:v>0.94230769230769196</c:v>
                </c:pt>
                <c:pt idx="958">
                  <c:v>0.97938276347803799</c:v>
                </c:pt>
                <c:pt idx="959">
                  <c:v>0.96779501645510102</c:v>
                </c:pt>
                <c:pt idx="960">
                  <c:v>0.98240946296327603</c:v>
                </c:pt>
                <c:pt idx="961">
                  <c:v>0.29446064139941602</c:v>
                </c:pt>
                <c:pt idx="962">
                  <c:v>0.99041919455349003</c:v>
                </c:pt>
                <c:pt idx="963">
                  <c:v>0.89801324503311197</c:v>
                </c:pt>
                <c:pt idx="964">
                  <c:v>0.87160820648577098</c:v>
                </c:pt>
                <c:pt idx="965">
                  <c:v>1</c:v>
                </c:pt>
                <c:pt idx="966">
                  <c:v>0.98903394255874599</c:v>
                </c:pt>
                <c:pt idx="967">
                  <c:v>0.95209125475285095</c:v>
                </c:pt>
                <c:pt idx="968">
                  <c:v>0.96639462313970204</c:v>
                </c:pt>
                <c:pt idx="969">
                  <c:v>0.99451645064805505</c:v>
                </c:pt>
                <c:pt idx="970">
                  <c:v>1</c:v>
                </c:pt>
                <c:pt idx="971">
                  <c:v>1</c:v>
                </c:pt>
                <c:pt idx="972">
                  <c:v>1</c:v>
                </c:pt>
                <c:pt idx="973">
                  <c:v>0.81920903954802204</c:v>
                </c:pt>
                <c:pt idx="974">
                  <c:v>0.96086751532296</c:v>
                </c:pt>
                <c:pt idx="975">
                  <c:v>0.99145299145299104</c:v>
                </c:pt>
                <c:pt idx="976">
                  <c:v>0.95067858325057897</c:v>
                </c:pt>
                <c:pt idx="977">
                  <c:v>0.97836835599505501</c:v>
                </c:pt>
                <c:pt idx="978">
                  <c:v>1</c:v>
                </c:pt>
                <c:pt idx="979">
                  <c:v>0.91643454038997196</c:v>
                </c:pt>
                <c:pt idx="980">
                  <c:v>1</c:v>
                </c:pt>
                <c:pt idx="981">
                  <c:v>1</c:v>
                </c:pt>
                <c:pt idx="982">
                  <c:v>0.43452380952380898</c:v>
                </c:pt>
                <c:pt idx="983">
                  <c:v>0.85</c:v>
                </c:pt>
                <c:pt idx="984">
                  <c:v>0.98148148148148096</c:v>
                </c:pt>
                <c:pt idx="985">
                  <c:v>0.97282608695652095</c:v>
                </c:pt>
                <c:pt idx="986">
                  <c:v>0.76622039134912401</c:v>
                </c:pt>
                <c:pt idx="987">
                  <c:v>0.89251101321585902</c:v>
                </c:pt>
                <c:pt idx="988">
                  <c:v>0.58385093167701796</c:v>
                </c:pt>
                <c:pt idx="989">
                  <c:v>0</c:v>
                </c:pt>
                <c:pt idx="990">
                  <c:v>0</c:v>
                </c:pt>
                <c:pt idx="991">
                  <c:v>0.70937912813738402</c:v>
                </c:pt>
                <c:pt idx="992">
                  <c:v>0.88514732411304797</c:v>
                </c:pt>
                <c:pt idx="993">
                  <c:v>0</c:v>
                </c:pt>
                <c:pt idx="994">
                  <c:v>0.69254341164453503</c:v>
                </c:pt>
                <c:pt idx="995">
                  <c:v>0.95996401259559105</c:v>
                </c:pt>
                <c:pt idx="996">
                  <c:v>0.98676248108925801</c:v>
                </c:pt>
                <c:pt idx="997">
                  <c:v>0.43333333333333302</c:v>
                </c:pt>
                <c:pt idx="998">
                  <c:v>0.99380165289256195</c:v>
                </c:pt>
                <c:pt idx="999">
                  <c:v>0</c:v>
                </c:pt>
                <c:pt idx="1000">
                  <c:v>0.55864197530864201</c:v>
                </c:pt>
                <c:pt idx="1001">
                  <c:v>0.91403508771929798</c:v>
                </c:pt>
                <c:pt idx="1002">
                  <c:v>1</c:v>
                </c:pt>
                <c:pt idx="1003">
                  <c:v>0.96341589802051997</c:v>
                </c:pt>
                <c:pt idx="1004">
                  <c:v>1</c:v>
                </c:pt>
                <c:pt idx="1005">
                  <c:v>1</c:v>
                </c:pt>
                <c:pt idx="1006">
                  <c:v>1</c:v>
                </c:pt>
                <c:pt idx="1007">
                  <c:v>0.99048913043478204</c:v>
                </c:pt>
                <c:pt idx="1008">
                  <c:v>0.91940976163450605</c:v>
                </c:pt>
                <c:pt idx="1009">
                  <c:v>0.90871053632559895</c:v>
                </c:pt>
                <c:pt idx="1010">
                  <c:v>0.98313090418353499</c:v>
                </c:pt>
                <c:pt idx="1011">
                  <c:v>0.91342756183745499</c:v>
                </c:pt>
                <c:pt idx="1012">
                  <c:v>0.97242737567700599</c:v>
                </c:pt>
                <c:pt idx="1013">
                  <c:v>0.85685585133098896</c:v>
                </c:pt>
                <c:pt idx="1014">
                  <c:v>0.97893649974186803</c:v>
                </c:pt>
                <c:pt idx="1015">
                  <c:v>0.90828924162257496</c:v>
                </c:pt>
                <c:pt idx="1016">
                  <c:v>0.95244956772334299</c:v>
                </c:pt>
                <c:pt idx="1017">
                  <c:v>0.81730769230769196</c:v>
                </c:pt>
                <c:pt idx="1018">
                  <c:v>0.98381365969206402</c:v>
                </c:pt>
                <c:pt idx="1019">
                  <c:v>0</c:v>
                </c:pt>
                <c:pt idx="1020">
                  <c:v>0.71776074641786003</c:v>
                </c:pt>
                <c:pt idx="1021">
                  <c:v>0.85838680109990795</c:v>
                </c:pt>
                <c:pt idx="1022">
                  <c:v>1</c:v>
                </c:pt>
                <c:pt idx="1023">
                  <c:v>1</c:v>
                </c:pt>
                <c:pt idx="1024">
                  <c:v>1</c:v>
                </c:pt>
                <c:pt idx="1025">
                  <c:v>0.56358381502890098</c:v>
                </c:pt>
                <c:pt idx="1026">
                  <c:v>0</c:v>
                </c:pt>
                <c:pt idx="1027">
                  <c:v>0.980926430517711</c:v>
                </c:pt>
                <c:pt idx="1028">
                  <c:v>0</c:v>
                </c:pt>
                <c:pt idx="1029">
                  <c:v>0.73142857142857098</c:v>
                </c:pt>
                <c:pt idx="1030">
                  <c:v>0.71604938271604901</c:v>
                </c:pt>
                <c:pt idx="1031">
                  <c:v>0.59473684210526301</c:v>
                </c:pt>
                <c:pt idx="1032">
                  <c:v>0.98668556986993705</c:v>
                </c:pt>
                <c:pt idx="1033">
                  <c:v>0.96943231441047995</c:v>
                </c:pt>
                <c:pt idx="1034">
                  <c:v>0</c:v>
                </c:pt>
                <c:pt idx="1035">
                  <c:v>0.84559710494571705</c:v>
                </c:pt>
                <c:pt idx="1036">
                  <c:v>0</c:v>
                </c:pt>
                <c:pt idx="1037">
                  <c:v>0</c:v>
                </c:pt>
                <c:pt idx="1038">
                  <c:v>0.95008460236886605</c:v>
                </c:pt>
                <c:pt idx="1039">
                  <c:v>1</c:v>
                </c:pt>
                <c:pt idx="1040">
                  <c:v>0.51219512195121897</c:v>
                </c:pt>
                <c:pt idx="1041">
                  <c:v>0.906626506024096</c:v>
                </c:pt>
                <c:pt idx="1042">
                  <c:v>0.78679504814305301</c:v>
                </c:pt>
                <c:pt idx="1043">
                  <c:v>0.94100294985250699</c:v>
                </c:pt>
                <c:pt idx="1044">
                  <c:v>0.70277842633667897</c:v>
                </c:pt>
                <c:pt idx="1045">
                  <c:v>0.923408845738942</c:v>
                </c:pt>
                <c:pt idx="1046">
                  <c:v>0.97988861386138604</c:v>
                </c:pt>
                <c:pt idx="1047">
                  <c:v>0.81891891891891799</c:v>
                </c:pt>
                <c:pt idx="1048">
                  <c:v>0</c:v>
                </c:pt>
                <c:pt idx="1049">
                  <c:v>0.296650717703349</c:v>
                </c:pt>
                <c:pt idx="1050">
                  <c:v>0.91013824884792605</c:v>
                </c:pt>
                <c:pt idx="1051">
                  <c:v>0.38095238095237999</c:v>
                </c:pt>
                <c:pt idx="1052">
                  <c:v>1</c:v>
                </c:pt>
                <c:pt idx="1053">
                  <c:v>0</c:v>
                </c:pt>
                <c:pt idx="1054">
                  <c:v>0.99842519685039299</c:v>
                </c:pt>
                <c:pt idx="1055">
                  <c:v>0.95732162094969697</c:v>
                </c:pt>
                <c:pt idx="1056">
                  <c:v>1</c:v>
                </c:pt>
                <c:pt idx="1057">
                  <c:v>1</c:v>
                </c:pt>
                <c:pt idx="1058">
                  <c:v>0.41971830985915398</c:v>
                </c:pt>
                <c:pt idx="1059">
                  <c:v>0.51162790697674398</c:v>
                </c:pt>
                <c:pt idx="1060">
                  <c:v>1</c:v>
                </c:pt>
                <c:pt idx="1061">
                  <c:v>1</c:v>
                </c:pt>
                <c:pt idx="1062">
                  <c:v>0.64285714285714202</c:v>
                </c:pt>
                <c:pt idx="1063">
                  <c:v>0.51696606786427102</c:v>
                </c:pt>
                <c:pt idx="1064">
                  <c:v>1</c:v>
                </c:pt>
                <c:pt idx="1065">
                  <c:v>0.92135835567470903</c:v>
                </c:pt>
                <c:pt idx="1066">
                  <c:v>1</c:v>
                </c:pt>
                <c:pt idx="1067">
                  <c:v>0.898771706903854</c:v>
                </c:pt>
                <c:pt idx="1068">
                  <c:v>1</c:v>
                </c:pt>
                <c:pt idx="1069">
                  <c:v>1</c:v>
                </c:pt>
                <c:pt idx="1070">
                  <c:v>1</c:v>
                </c:pt>
                <c:pt idx="1071">
                  <c:v>5.5555555555555497E-2</c:v>
                </c:pt>
                <c:pt idx="1072">
                  <c:v>0.61576354679802903</c:v>
                </c:pt>
                <c:pt idx="1073">
                  <c:v>0.58064516129032195</c:v>
                </c:pt>
                <c:pt idx="1074">
                  <c:v>0.80193236714975802</c:v>
                </c:pt>
                <c:pt idx="1075">
                  <c:v>0.269230769230769</c:v>
                </c:pt>
                <c:pt idx="1076">
                  <c:v>0</c:v>
                </c:pt>
                <c:pt idx="1077">
                  <c:v>0.45023696682464398</c:v>
                </c:pt>
                <c:pt idx="1078">
                  <c:v>0.89511494252873502</c:v>
                </c:pt>
                <c:pt idx="1079">
                  <c:v>0</c:v>
                </c:pt>
                <c:pt idx="1080">
                  <c:v>0</c:v>
                </c:pt>
                <c:pt idx="1081">
                  <c:v>0.85352564102564099</c:v>
                </c:pt>
                <c:pt idx="1082">
                  <c:v>0.874074074074074</c:v>
                </c:pt>
                <c:pt idx="1083">
                  <c:v>0.95734651644056101</c:v>
                </c:pt>
                <c:pt idx="1084">
                  <c:v>0.76039119804400901</c:v>
                </c:pt>
                <c:pt idx="1085">
                  <c:v>0.94769230769230695</c:v>
                </c:pt>
                <c:pt idx="1086">
                  <c:v>0.81119352663519895</c:v>
                </c:pt>
                <c:pt idx="1087">
                  <c:v>0.339764470057629</c:v>
                </c:pt>
                <c:pt idx="1088">
                  <c:v>0.93235231844166799</c:v>
                </c:pt>
                <c:pt idx="1089">
                  <c:v>1</c:v>
                </c:pt>
                <c:pt idx="1090">
                  <c:v>0.33333333333333298</c:v>
                </c:pt>
                <c:pt idx="1091">
                  <c:v>0.84895833333333304</c:v>
                </c:pt>
                <c:pt idx="1092">
                  <c:v>0</c:v>
                </c:pt>
                <c:pt idx="1093">
                  <c:v>0.571984435797665</c:v>
                </c:pt>
                <c:pt idx="1094">
                  <c:v>0.35057471264367801</c:v>
                </c:pt>
                <c:pt idx="1095">
                  <c:v>0</c:v>
                </c:pt>
                <c:pt idx="1096">
                  <c:v>0.95095948827292098</c:v>
                </c:pt>
                <c:pt idx="1097">
                  <c:v>0.57527417746759701</c:v>
                </c:pt>
                <c:pt idx="1098">
                  <c:v>0.21987315010570799</c:v>
                </c:pt>
                <c:pt idx="1099">
                  <c:v>0.70219853431045898</c:v>
                </c:pt>
                <c:pt idx="1100">
                  <c:v>0.94935064935064895</c:v>
                </c:pt>
                <c:pt idx="1101">
                  <c:v>0</c:v>
                </c:pt>
                <c:pt idx="1102">
                  <c:v>0</c:v>
                </c:pt>
                <c:pt idx="1103">
                  <c:v>0.16428571428571401</c:v>
                </c:pt>
                <c:pt idx="1104">
                  <c:v>0</c:v>
                </c:pt>
                <c:pt idx="1105">
                  <c:v>0</c:v>
                </c:pt>
                <c:pt idx="1106">
                  <c:v>0.90283400809716596</c:v>
                </c:pt>
                <c:pt idx="1107">
                  <c:v>0</c:v>
                </c:pt>
                <c:pt idx="1108">
                  <c:v>0.50564334085778695</c:v>
                </c:pt>
                <c:pt idx="1109">
                  <c:v>0</c:v>
                </c:pt>
                <c:pt idx="1110">
                  <c:v>0.95809080325960405</c:v>
                </c:pt>
                <c:pt idx="1111">
                  <c:v>0.75825627476882396</c:v>
                </c:pt>
                <c:pt idx="1112">
                  <c:v>0.86238532110091703</c:v>
                </c:pt>
                <c:pt idx="1113">
                  <c:v>0.92993079584774996</c:v>
                </c:pt>
                <c:pt idx="1114">
                  <c:v>0.96572635595530099</c:v>
                </c:pt>
                <c:pt idx="1115">
                  <c:v>0</c:v>
                </c:pt>
                <c:pt idx="1116">
                  <c:v>0.32352941176470501</c:v>
                </c:pt>
                <c:pt idx="1117">
                  <c:v>0.85068762278978305</c:v>
                </c:pt>
                <c:pt idx="1118">
                  <c:v>0.67466266866566704</c:v>
                </c:pt>
                <c:pt idx="1119">
                  <c:v>0.93360160965794703</c:v>
                </c:pt>
                <c:pt idx="1120">
                  <c:v>0.79166666666666596</c:v>
                </c:pt>
                <c:pt idx="1121">
                  <c:v>0.84597701149425197</c:v>
                </c:pt>
                <c:pt idx="1122">
                  <c:v>0.55444305381727099</c:v>
                </c:pt>
                <c:pt idx="1123">
                  <c:v>0.92307692307692302</c:v>
                </c:pt>
                <c:pt idx="1124">
                  <c:v>0.748571428571428</c:v>
                </c:pt>
                <c:pt idx="1125">
                  <c:v>0.967741935483871</c:v>
                </c:pt>
                <c:pt idx="1126">
                  <c:v>0.98024691358024696</c:v>
                </c:pt>
                <c:pt idx="1127">
                  <c:v>0.95652173913043403</c:v>
                </c:pt>
                <c:pt idx="1128">
                  <c:v>0.96139789858382796</c:v>
                </c:pt>
                <c:pt idx="1129">
                  <c:v>0.95483374975975399</c:v>
                </c:pt>
                <c:pt idx="1130">
                  <c:v>0.89179856115107903</c:v>
                </c:pt>
                <c:pt idx="1131">
                  <c:v>0.97083748753738697</c:v>
                </c:pt>
                <c:pt idx="1132">
                  <c:v>0.95256825543729695</c:v>
                </c:pt>
                <c:pt idx="1133">
                  <c:v>0.98062947227191399</c:v>
                </c:pt>
                <c:pt idx="1134">
                  <c:v>1</c:v>
                </c:pt>
                <c:pt idx="1135">
                  <c:v>1</c:v>
                </c:pt>
                <c:pt idx="1136">
                  <c:v>1</c:v>
                </c:pt>
                <c:pt idx="1137">
                  <c:v>0.82884822389666302</c:v>
                </c:pt>
                <c:pt idx="1138">
                  <c:v>0.55574324324324298</c:v>
                </c:pt>
                <c:pt idx="1139">
                  <c:v>0.79329301814183595</c:v>
                </c:pt>
                <c:pt idx="1140">
                  <c:v>0.54883720930232505</c:v>
                </c:pt>
                <c:pt idx="1141">
                  <c:v>0</c:v>
                </c:pt>
                <c:pt idx="1142">
                  <c:v>0.86225895316804402</c:v>
                </c:pt>
                <c:pt idx="1143">
                  <c:v>0.96447291788002298</c:v>
                </c:pt>
                <c:pt idx="1144">
                  <c:v>0.93544857768052503</c:v>
                </c:pt>
                <c:pt idx="1145">
                  <c:v>0.931174747803449</c:v>
                </c:pt>
                <c:pt idx="1146">
                  <c:v>0.75375375375375298</c:v>
                </c:pt>
                <c:pt idx="1147">
                  <c:v>0</c:v>
                </c:pt>
                <c:pt idx="1148">
                  <c:v>0</c:v>
                </c:pt>
                <c:pt idx="1149">
                  <c:v>0.75806451612903203</c:v>
                </c:pt>
                <c:pt idx="1150">
                  <c:v>1</c:v>
                </c:pt>
                <c:pt idx="1151">
                  <c:v>0.83018867924528295</c:v>
                </c:pt>
                <c:pt idx="1152">
                  <c:v>0.97122026093629998</c:v>
                </c:pt>
                <c:pt idx="1153">
                  <c:v>0</c:v>
                </c:pt>
                <c:pt idx="1154">
                  <c:v>0</c:v>
                </c:pt>
                <c:pt idx="1155">
                  <c:v>0.36619718309859101</c:v>
                </c:pt>
                <c:pt idx="1156">
                  <c:v>0.544303797468354</c:v>
                </c:pt>
                <c:pt idx="1157">
                  <c:v>0</c:v>
                </c:pt>
                <c:pt idx="1158">
                  <c:v>0.778523489932885</c:v>
                </c:pt>
                <c:pt idx="1159">
                  <c:v>0.92802547770700605</c:v>
                </c:pt>
                <c:pt idx="1160">
                  <c:v>0.82324455205811098</c:v>
                </c:pt>
                <c:pt idx="1161">
                  <c:v>0.19543973941368001</c:v>
                </c:pt>
                <c:pt idx="1162">
                  <c:v>0.52136752136752096</c:v>
                </c:pt>
                <c:pt idx="1163">
                  <c:v>0.98591251672888602</c:v>
                </c:pt>
                <c:pt idx="1164">
                  <c:v>0.99221983115378198</c:v>
                </c:pt>
                <c:pt idx="1165">
                  <c:v>0.97529055571833101</c:v>
                </c:pt>
                <c:pt idx="1166">
                  <c:v>0.981553872465184</c:v>
                </c:pt>
                <c:pt idx="1167">
                  <c:v>0.77419354838709598</c:v>
                </c:pt>
                <c:pt idx="1168">
                  <c:v>0.93448364856394905</c:v>
                </c:pt>
                <c:pt idx="1169">
                  <c:v>0</c:v>
                </c:pt>
                <c:pt idx="1170">
                  <c:v>5.8823529411764698E-2</c:v>
                </c:pt>
                <c:pt idx="1171">
                  <c:v>0</c:v>
                </c:pt>
                <c:pt idx="1172">
                  <c:v>1</c:v>
                </c:pt>
                <c:pt idx="1173">
                  <c:v>0.94788273615635099</c:v>
                </c:pt>
                <c:pt idx="1174">
                  <c:v>0</c:v>
                </c:pt>
                <c:pt idx="1175">
                  <c:v>1</c:v>
                </c:pt>
                <c:pt idx="1176">
                  <c:v>0.70408163265306101</c:v>
                </c:pt>
                <c:pt idx="1177">
                  <c:v>0.828402366863905</c:v>
                </c:pt>
                <c:pt idx="1178">
                  <c:v>0.592255125284738</c:v>
                </c:pt>
                <c:pt idx="1179">
                  <c:v>0.689393939393939</c:v>
                </c:pt>
                <c:pt idx="1180">
                  <c:v>0.86206896551724099</c:v>
                </c:pt>
                <c:pt idx="1181">
                  <c:v>0.99083969465648802</c:v>
                </c:pt>
                <c:pt idx="1182">
                  <c:v>0.34928229665071697</c:v>
                </c:pt>
                <c:pt idx="1183">
                  <c:v>0.92368742368742296</c:v>
                </c:pt>
                <c:pt idx="1184">
                  <c:v>0.95918367346938704</c:v>
                </c:pt>
                <c:pt idx="1185">
                  <c:v>0.85689045936395702</c:v>
                </c:pt>
                <c:pt idx="1186">
                  <c:v>0.76719944405837304</c:v>
                </c:pt>
                <c:pt idx="1187">
                  <c:v>0.95528898582333699</c:v>
                </c:pt>
                <c:pt idx="1188">
                  <c:v>0.89267285861713097</c:v>
                </c:pt>
                <c:pt idx="1189">
                  <c:v>0.90352153667054702</c:v>
                </c:pt>
                <c:pt idx="1190">
                  <c:v>0.71713147410358502</c:v>
                </c:pt>
                <c:pt idx="1191">
                  <c:v>0.84787635390045002</c:v>
                </c:pt>
                <c:pt idx="1192">
                  <c:v>1</c:v>
                </c:pt>
                <c:pt idx="1193">
                  <c:v>1</c:v>
                </c:pt>
                <c:pt idx="1194">
                  <c:v>0.95484581497797305</c:v>
                </c:pt>
                <c:pt idx="1195">
                  <c:v>0.95524261015058498</c:v>
                </c:pt>
                <c:pt idx="1196">
                  <c:v>0.99170506912442302</c:v>
                </c:pt>
                <c:pt idx="1197">
                  <c:v>0.83969465648854902</c:v>
                </c:pt>
                <c:pt idx="1198">
                  <c:v>0.94630192502532895</c:v>
                </c:pt>
                <c:pt idx="1199">
                  <c:v>0.93604651162790697</c:v>
                </c:pt>
                <c:pt idx="1200">
                  <c:v>0.97647058823529398</c:v>
                </c:pt>
                <c:pt idx="1201">
                  <c:v>0.98569157392686801</c:v>
                </c:pt>
                <c:pt idx="1202">
                  <c:v>0.946202531645569</c:v>
                </c:pt>
                <c:pt idx="1203">
                  <c:v>0.94628260023355304</c:v>
                </c:pt>
                <c:pt idx="1204">
                  <c:v>0.91652937946183399</c:v>
                </c:pt>
                <c:pt idx="1205">
                  <c:v>0</c:v>
                </c:pt>
                <c:pt idx="1206">
                  <c:v>0</c:v>
                </c:pt>
                <c:pt idx="1207">
                  <c:v>1</c:v>
                </c:pt>
                <c:pt idx="1208">
                  <c:v>0</c:v>
                </c:pt>
                <c:pt idx="1209">
                  <c:v>5.4054054054054002E-2</c:v>
                </c:pt>
                <c:pt idx="1210">
                  <c:v>0</c:v>
                </c:pt>
                <c:pt idx="1211">
                  <c:v>0</c:v>
                </c:pt>
                <c:pt idx="1212">
                  <c:v>1</c:v>
                </c:pt>
                <c:pt idx="1213">
                  <c:v>1</c:v>
                </c:pt>
                <c:pt idx="1214">
                  <c:v>1</c:v>
                </c:pt>
                <c:pt idx="1215">
                  <c:v>2.4390243902439001E-2</c:v>
                </c:pt>
                <c:pt idx="1216">
                  <c:v>0.72473867595818797</c:v>
                </c:pt>
                <c:pt idx="1217">
                  <c:v>1</c:v>
                </c:pt>
                <c:pt idx="1218">
                  <c:v>0.64</c:v>
                </c:pt>
                <c:pt idx="1219">
                  <c:v>0.96730769230769198</c:v>
                </c:pt>
                <c:pt idx="1220">
                  <c:v>0.99733333333333296</c:v>
                </c:pt>
                <c:pt idx="1221">
                  <c:v>0.96833438885370404</c:v>
                </c:pt>
                <c:pt idx="1222">
                  <c:v>0.921597633136094</c:v>
                </c:pt>
                <c:pt idx="1223">
                  <c:v>0.85378151260504198</c:v>
                </c:pt>
                <c:pt idx="1224">
                  <c:v>0.95491803278688503</c:v>
                </c:pt>
                <c:pt idx="1225">
                  <c:v>0.97354497354497305</c:v>
                </c:pt>
                <c:pt idx="1226">
                  <c:v>0.86373748609566103</c:v>
                </c:pt>
                <c:pt idx="1227">
                  <c:v>0.84263959390862897</c:v>
                </c:pt>
                <c:pt idx="1228">
                  <c:v>0.85234899328859004</c:v>
                </c:pt>
                <c:pt idx="1229">
                  <c:v>0.79342723004694804</c:v>
                </c:pt>
                <c:pt idx="1230">
                  <c:v>0.86286919831223596</c:v>
                </c:pt>
                <c:pt idx="1231">
                  <c:v>0</c:v>
                </c:pt>
                <c:pt idx="1232">
                  <c:v>0.78425925925925899</c:v>
                </c:pt>
                <c:pt idx="1233">
                  <c:v>0.92</c:v>
                </c:pt>
                <c:pt idx="1234">
                  <c:v>8.2926829268292604E-2</c:v>
                </c:pt>
                <c:pt idx="1235">
                  <c:v>0.66485869254924301</c:v>
                </c:pt>
                <c:pt idx="1236">
                  <c:v>0.99348534201954397</c:v>
                </c:pt>
                <c:pt idx="1237">
                  <c:v>0.91296121097445604</c:v>
                </c:pt>
                <c:pt idx="1238">
                  <c:v>0.97464970501474901</c:v>
                </c:pt>
                <c:pt idx="1239">
                  <c:v>0.98463356973995197</c:v>
                </c:pt>
                <c:pt idx="1240">
                  <c:v>0.85419266991943699</c:v>
                </c:pt>
                <c:pt idx="1241">
                  <c:v>0.94627701461195202</c:v>
                </c:pt>
                <c:pt idx="1242">
                  <c:v>1</c:v>
                </c:pt>
                <c:pt idx="1243">
                  <c:v>0</c:v>
                </c:pt>
                <c:pt idx="1244">
                  <c:v>0.84347826086956501</c:v>
                </c:pt>
                <c:pt idx="1245">
                  <c:v>0.14705882352941099</c:v>
                </c:pt>
                <c:pt idx="1246">
                  <c:v>0.97699115044247697</c:v>
                </c:pt>
                <c:pt idx="1247">
                  <c:v>0.95072866065232398</c:v>
                </c:pt>
                <c:pt idx="1248">
                  <c:v>0.97375504710632499</c:v>
                </c:pt>
                <c:pt idx="1249">
                  <c:v>0.98726114649681496</c:v>
                </c:pt>
                <c:pt idx="1250">
                  <c:v>0.99177670424047204</c:v>
                </c:pt>
                <c:pt idx="1251">
                  <c:v>0.37628865979381398</c:v>
                </c:pt>
                <c:pt idx="1252">
                  <c:v>0</c:v>
                </c:pt>
                <c:pt idx="1253">
                  <c:v>0.91975308641975295</c:v>
                </c:pt>
                <c:pt idx="1254">
                  <c:v>0.83647798742138302</c:v>
                </c:pt>
                <c:pt idx="1255">
                  <c:v>0.97621467778003601</c:v>
                </c:pt>
                <c:pt idx="1256">
                  <c:v>0.93699766658024297</c:v>
                </c:pt>
                <c:pt idx="1257">
                  <c:v>0.89859309336743998</c:v>
                </c:pt>
                <c:pt idx="1258">
                  <c:v>0.78823529411764703</c:v>
                </c:pt>
                <c:pt idx="1259">
                  <c:v>1</c:v>
                </c:pt>
                <c:pt idx="1260">
                  <c:v>0.23529411764705799</c:v>
                </c:pt>
                <c:pt idx="1261">
                  <c:v>0.77419354838709598</c:v>
                </c:pt>
                <c:pt idx="1262">
                  <c:v>0.89908256880733906</c:v>
                </c:pt>
                <c:pt idx="1263">
                  <c:v>0.928537284894837</c:v>
                </c:pt>
                <c:pt idx="1264">
                  <c:v>0.66909975669099697</c:v>
                </c:pt>
                <c:pt idx="1265">
                  <c:v>0.86590909090909096</c:v>
                </c:pt>
                <c:pt idx="1266">
                  <c:v>0.89944751381215404</c:v>
                </c:pt>
                <c:pt idx="1267">
                  <c:v>0</c:v>
                </c:pt>
                <c:pt idx="1268">
                  <c:v>0.47134935304990699</c:v>
                </c:pt>
                <c:pt idx="1269">
                  <c:v>1</c:v>
                </c:pt>
                <c:pt idx="1270">
                  <c:v>0.14215686274509801</c:v>
                </c:pt>
                <c:pt idx="1271">
                  <c:v>1.4598540145985399E-2</c:v>
                </c:pt>
                <c:pt idx="1272">
                  <c:v>0</c:v>
                </c:pt>
                <c:pt idx="1273">
                  <c:v>0.54906284454244703</c:v>
                </c:pt>
                <c:pt idx="1274">
                  <c:v>0.78272506082725002</c:v>
                </c:pt>
                <c:pt idx="1275">
                  <c:v>0.84369114877589402</c:v>
                </c:pt>
                <c:pt idx="1276">
                  <c:v>0.92104445135219104</c:v>
                </c:pt>
                <c:pt idx="1277">
                  <c:v>0.95682745042891204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0.96546245769150996</c:v>
                </c:pt>
                <c:pt idx="1282">
                  <c:v>0.84179456906729599</c:v>
                </c:pt>
                <c:pt idx="1283">
                  <c:v>0.99237943585077304</c:v>
                </c:pt>
                <c:pt idx="1284">
                  <c:v>0.34642576590730501</c:v>
                </c:pt>
                <c:pt idx="1285">
                  <c:v>0.81588287488908595</c:v>
                </c:pt>
                <c:pt idx="1286">
                  <c:v>0.85230324313158401</c:v>
                </c:pt>
                <c:pt idx="1287">
                  <c:v>0.96911037891268503</c:v>
                </c:pt>
                <c:pt idx="1288">
                  <c:v>1</c:v>
                </c:pt>
                <c:pt idx="1289">
                  <c:v>0</c:v>
                </c:pt>
                <c:pt idx="1290">
                  <c:v>0</c:v>
                </c:pt>
                <c:pt idx="1291">
                  <c:v>0.82954545454545403</c:v>
                </c:pt>
                <c:pt idx="1292">
                  <c:v>0.72058823529411697</c:v>
                </c:pt>
                <c:pt idx="1293">
                  <c:v>1.6666666666666601E-2</c:v>
                </c:pt>
                <c:pt idx="1294">
                  <c:v>0.91121588089329997</c:v>
                </c:pt>
                <c:pt idx="1295">
                  <c:v>1</c:v>
                </c:pt>
                <c:pt idx="1296">
                  <c:v>0.21438918396909701</c:v>
                </c:pt>
                <c:pt idx="1297">
                  <c:v>0</c:v>
                </c:pt>
                <c:pt idx="1298">
                  <c:v>0.85013623978201602</c:v>
                </c:pt>
                <c:pt idx="1299">
                  <c:v>0.97856498194945796</c:v>
                </c:pt>
                <c:pt idx="1300">
                  <c:v>0.98447606727037495</c:v>
                </c:pt>
                <c:pt idx="1301">
                  <c:v>0.93543543543543495</c:v>
                </c:pt>
                <c:pt idx="1302">
                  <c:v>0.96144430844553197</c:v>
                </c:pt>
                <c:pt idx="1303">
                  <c:v>0.95856946354882999</c:v>
                </c:pt>
                <c:pt idx="1304">
                  <c:v>0.90655908381051498</c:v>
                </c:pt>
                <c:pt idx="1305">
                  <c:v>0</c:v>
                </c:pt>
                <c:pt idx="1306">
                  <c:v>0.460829493087557</c:v>
                </c:pt>
                <c:pt idx="1307">
                  <c:v>0.96386596649162204</c:v>
                </c:pt>
                <c:pt idx="1308">
                  <c:v>0.95814322555048603</c:v>
                </c:pt>
                <c:pt idx="1309">
                  <c:v>0.69565217391304301</c:v>
                </c:pt>
                <c:pt idx="1310">
                  <c:v>0</c:v>
                </c:pt>
                <c:pt idx="1311">
                  <c:v>0.89172749391727402</c:v>
                </c:pt>
                <c:pt idx="1312">
                  <c:v>0.96663619744058504</c:v>
                </c:pt>
                <c:pt idx="1313">
                  <c:v>0.42916666666666597</c:v>
                </c:pt>
                <c:pt idx="1314">
                  <c:v>0</c:v>
                </c:pt>
                <c:pt idx="1315">
                  <c:v>0</c:v>
                </c:pt>
                <c:pt idx="1316">
                  <c:v>0.99280575539568305</c:v>
                </c:pt>
                <c:pt idx="1317">
                  <c:v>0</c:v>
                </c:pt>
                <c:pt idx="1318">
                  <c:v>0</c:v>
                </c:pt>
                <c:pt idx="1319">
                  <c:v>0.95089285714285698</c:v>
                </c:pt>
                <c:pt idx="1320">
                  <c:v>0</c:v>
                </c:pt>
                <c:pt idx="1321">
                  <c:v>0.122807017543859</c:v>
                </c:pt>
                <c:pt idx="1322">
                  <c:v>0</c:v>
                </c:pt>
                <c:pt idx="1323">
                  <c:v>0.97315436241610698</c:v>
                </c:pt>
                <c:pt idx="1324">
                  <c:v>0.75167785234899298</c:v>
                </c:pt>
                <c:pt idx="1325">
                  <c:v>0.88612099644128095</c:v>
                </c:pt>
                <c:pt idx="1326">
                  <c:v>0.974217311233885</c:v>
                </c:pt>
                <c:pt idx="1327">
                  <c:v>0.69035532994923798</c:v>
                </c:pt>
                <c:pt idx="1328">
                  <c:v>0.89482758620689595</c:v>
                </c:pt>
                <c:pt idx="1329">
                  <c:v>0.98179271708683402</c:v>
                </c:pt>
                <c:pt idx="1330">
                  <c:v>0.82347382347382303</c:v>
                </c:pt>
                <c:pt idx="1331">
                  <c:v>0.99421119980500805</c:v>
                </c:pt>
                <c:pt idx="1332">
                  <c:v>1</c:v>
                </c:pt>
                <c:pt idx="1333">
                  <c:v>1</c:v>
                </c:pt>
                <c:pt idx="1334">
                  <c:v>1</c:v>
                </c:pt>
                <c:pt idx="1335">
                  <c:v>1</c:v>
                </c:pt>
                <c:pt idx="1336">
                  <c:v>1</c:v>
                </c:pt>
                <c:pt idx="1337">
                  <c:v>1</c:v>
                </c:pt>
                <c:pt idx="1338">
                  <c:v>0.97058850477822201</c:v>
                </c:pt>
                <c:pt idx="1339">
                  <c:v>0.200214707461084</c:v>
                </c:pt>
                <c:pt idx="1340">
                  <c:v>1</c:v>
                </c:pt>
                <c:pt idx="1341">
                  <c:v>1</c:v>
                </c:pt>
                <c:pt idx="1342">
                  <c:v>0.47211895910780599</c:v>
                </c:pt>
                <c:pt idx="1343">
                  <c:v>0.99463233513600702</c:v>
                </c:pt>
                <c:pt idx="1344">
                  <c:v>1</c:v>
                </c:pt>
                <c:pt idx="1345">
                  <c:v>0.97167138810198295</c:v>
                </c:pt>
                <c:pt idx="1346">
                  <c:v>0.97404371584699401</c:v>
                </c:pt>
                <c:pt idx="1347">
                  <c:v>0.99945355191256802</c:v>
                </c:pt>
                <c:pt idx="1348">
                  <c:v>0.86458333333333304</c:v>
                </c:pt>
                <c:pt idx="1349">
                  <c:v>0.90406976744185996</c:v>
                </c:pt>
                <c:pt idx="1350">
                  <c:v>0.98581320722850796</c:v>
                </c:pt>
                <c:pt idx="1351">
                  <c:v>0.91422422867301301</c:v>
                </c:pt>
                <c:pt idx="1352">
                  <c:v>0.11864406779661001</c:v>
                </c:pt>
                <c:pt idx="1353">
                  <c:v>0.98737802805961405</c:v>
                </c:pt>
                <c:pt idx="1354">
                  <c:v>0.97875621319247297</c:v>
                </c:pt>
                <c:pt idx="1355">
                  <c:v>1</c:v>
                </c:pt>
                <c:pt idx="1356">
                  <c:v>1</c:v>
                </c:pt>
                <c:pt idx="1357">
                  <c:v>0.99452967274749404</c:v>
                </c:pt>
                <c:pt idx="1358">
                  <c:v>0</c:v>
                </c:pt>
                <c:pt idx="1359">
                  <c:v>0.592592592592592</c:v>
                </c:pt>
                <c:pt idx="1360">
                  <c:v>1</c:v>
                </c:pt>
                <c:pt idx="1361">
                  <c:v>0.839433293978748</c:v>
                </c:pt>
                <c:pt idx="1362">
                  <c:v>0.31016042780748598</c:v>
                </c:pt>
                <c:pt idx="1363">
                  <c:v>0.92078681552365704</c:v>
                </c:pt>
                <c:pt idx="1364">
                  <c:v>0.91073919107391899</c:v>
                </c:pt>
                <c:pt idx="1365">
                  <c:v>0.95633187772925698</c:v>
                </c:pt>
                <c:pt idx="1366">
                  <c:v>0.80051480051479995</c:v>
                </c:pt>
                <c:pt idx="1367">
                  <c:v>0.95935727788279701</c:v>
                </c:pt>
                <c:pt idx="1368">
                  <c:v>0.46</c:v>
                </c:pt>
                <c:pt idx="1369">
                  <c:v>1</c:v>
                </c:pt>
                <c:pt idx="1370">
                  <c:v>0.97128179215091703</c:v>
                </c:pt>
                <c:pt idx="1371">
                  <c:v>1</c:v>
                </c:pt>
                <c:pt idx="1372">
                  <c:v>0.82644628099173501</c:v>
                </c:pt>
                <c:pt idx="1373">
                  <c:v>1</c:v>
                </c:pt>
                <c:pt idx="1374">
                  <c:v>1</c:v>
                </c:pt>
                <c:pt idx="1375">
                  <c:v>1</c:v>
                </c:pt>
                <c:pt idx="1376">
                  <c:v>1</c:v>
                </c:pt>
                <c:pt idx="1377">
                  <c:v>0.96488294314381196</c:v>
                </c:pt>
                <c:pt idx="1378">
                  <c:v>0.96069868995633101</c:v>
                </c:pt>
                <c:pt idx="1379">
                  <c:v>0.87569832402234604</c:v>
                </c:pt>
                <c:pt idx="1380">
                  <c:v>0.92430278884462103</c:v>
                </c:pt>
                <c:pt idx="1381">
                  <c:v>0.90510424155283897</c:v>
                </c:pt>
                <c:pt idx="1382">
                  <c:v>0</c:v>
                </c:pt>
                <c:pt idx="1383">
                  <c:v>0.40869565217391302</c:v>
                </c:pt>
                <c:pt idx="1384">
                  <c:v>0.92592592592592504</c:v>
                </c:pt>
                <c:pt idx="1385">
                  <c:v>0.88826815642458101</c:v>
                </c:pt>
                <c:pt idx="1386">
                  <c:v>0.925081433224755</c:v>
                </c:pt>
                <c:pt idx="1387">
                  <c:v>0.94052044609665397</c:v>
                </c:pt>
                <c:pt idx="1388">
                  <c:v>0.98011363636363602</c:v>
                </c:pt>
                <c:pt idx="1389">
                  <c:v>0.94215530903328004</c:v>
                </c:pt>
                <c:pt idx="1390">
                  <c:v>0.97012078830260595</c:v>
                </c:pt>
                <c:pt idx="1391">
                  <c:v>0.94079355238685602</c:v>
                </c:pt>
                <c:pt idx="1392">
                  <c:v>0.96905393457117595</c:v>
                </c:pt>
                <c:pt idx="1393">
                  <c:v>0.98361675653255898</c:v>
                </c:pt>
                <c:pt idx="1394">
                  <c:v>0.98922433813283694</c:v>
                </c:pt>
                <c:pt idx="1395">
                  <c:v>0.98397217296412498</c:v>
                </c:pt>
                <c:pt idx="1396">
                  <c:v>0</c:v>
                </c:pt>
                <c:pt idx="1397">
                  <c:v>0.33333333333333298</c:v>
                </c:pt>
                <c:pt idx="1398">
                  <c:v>0</c:v>
                </c:pt>
                <c:pt idx="1399">
                  <c:v>0.30952380952380898</c:v>
                </c:pt>
                <c:pt idx="1400">
                  <c:v>0.62264150943396201</c:v>
                </c:pt>
                <c:pt idx="1401">
                  <c:v>0.94202898550724601</c:v>
                </c:pt>
                <c:pt idx="1402">
                  <c:v>0.88834951456310596</c:v>
                </c:pt>
                <c:pt idx="1403">
                  <c:v>0.88796680497925295</c:v>
                </c:pt>
                <c:pt idx="1404">
                  <c:v>0.942779291553133</c:v>
                </c:pt>
                <c:pt idx="1405">
                  <c:v>0.89795918367346905</c:v>
                </c:pt>
                <c:pt idx="1406">
                  <c:v>0.91809775429326201</c:v>
                </c:pt>
                <c:pt idx="1407">
                  <c:v>0.945744680851063</c:v>
                </c:pt>
                <c:pt idx="1408">
                  <c:v>0.87357630979498802</c:v>
                </c:pt>
                <c:pt idx="1409">
                  <c:v>0.88509316770186297</c:v>
                </c:pt>
                <c:pt idx="1410">
                  <c:v>0.92602591792656497</c:v>
                </c:pt>
                <c:pt idx="1411">
                  <c:v>0.94809688581314799</c:v>
                </c:pt>
                <c:pt idx="1412">
                  <c:v>0.972436656405399</c:v>
                </c:pt>
                <c:pt idx="1413">
                  <c:v>0.79124579124579097</c:v>
                </c:pt>
                <c:pt idx="1414">
                  <c:v>0.47736625514403203</c:v>
                </c:pt>
                <c:pt idx="1415">
                  <c:v>1.12359550561797E-2</c:v>
                </c:pt>
                <c:pt idx="1416">
                  <c:v>0.89182692307692302</c:v>
                </c:pt>
                <c:pt idx="1417">
                  <c:v>0.64808362369337902</c:v>
                </c:pt>
                <c:pt idx="1418">
                  <c:v>0.89008498583569395</c:v>
                </c:pt>
                <c:pt idx="1419">
                  <c:v>0.87356321839080397</c:v>
                </c:pt>
                <c:pt idx="1420">
                  <c:v>0.91136801541425805</c:v>
                </c:pt>
                <c:pt idx="1421">
                  <c:v>0</c:v>
                </c:pt>
                <c:pt idx="1422">
                  <c:v>0.75</c:v>
                </c:pt>
                <c:pt idx="1423">
                  <c:v>0.82051282051282004</c:v>
                </c:pt>
                <c:pt idx="1424">
                  <c:v>0.88112391930835698</c:v>
                </c:pt>
                <c:pt idx="1425">
                  <c:v>0.968847352024922</c:v>
                </c:pt>
                <c:pt idx="1426">
                  <c:v>0.82388663967611298</c:v>
                </c:pt>
                <c:pt idx="1427">
                  <c:v>0.96</c:v>
                </c:pt>
                <c:pt idx="1428">
                  <c:v>0.97902097902097895</c:v>
                </c:pt>
                <c:pt idx="1429">
                  <c:v>0.96071094480823205</c:v>
                </c:pt>
                <c:pt idx="1430">
                  <c:v>0.51076320939334596</c:v>
                </c:pt>
                <c:pt idx="1431">
                  <c:v>0.92368769298632503</c:v>
                </c:pt>
                <c:pt idx="1432">
                  <c:v>0.86209193870752798</c:v>
                </c:pt>
                <c:pt idx="1433">
                  <c:v>0.95366327025715603</c:v>
                </c:pt>
                <c:pt idx="1434">
                  <c:v>1</c:v>
                </c:pt>
                <c:pt idx="1435">
                  <c:v>0.898954703832752</c:v>
                </c:pt>
                <c:pt idx="1436">
                  <c:v>0.89874739039665896</c:v>
                </c:pt>
                <c:pt idx="1437">
                  <c:v>1</c:v>
                </c:pt>
                <c:pt idx="1438">
                  <c:v>0.97492517997249795</c:v>
                </c:pt>
                <c:pt idx="1439">
                  <c:v>0.97663015600012004</c:v>
                </c:pt>
                <c:pt idx="1440">
                  <c:v>0.280927835051546</c:v>
                </c:pt>
                <c:pt idx="1441">
                  <c:v>0.40625</c:v>
                </c:pt>
                <c:pt idx="1442">
                  <c:v>1</c:v>
                </c:pt>
                <c:pt idx="1443">
                  <c:v>0.90500000000000003</c:v>
                </c:pt>
                <c:pt idx="1444">
                  <c:v>0.7</c:v>
                </c:pt>
                <c:pt idx="1445">
                  <c:v>0.893243243243243</c:v>
                </c:pt>
                <c:pt idx="1446">
                  <c:v>0.96955128205128205</c:v>
                </c:pt>
                <c:pt idx="1447">
                  <c:v>0.809782608695652</c:v>
                </c:pt>
                <c:pt idx="1448">
                  <c:v>0.81800391389432403</c:v>
                </c:pt>
                <c:pt idx="1449">
                  <c:v>0.89041095890410904</c:v>
                </c:pt>
                <c:pt idx="1450">
                  <c:v>0.49849548645937802</c:v>
                </c:pt>
                <c:pt idx="1451">
                  <c:v>0.87619877942458502</c:v>
                </c:pt>
                <c:pt idx="1452">
                  <c:v>6.9918699186991798E-2</c:v>
                </c:pt>
                <c:pt idx="1453">
                  <c:v>0.89304812834224601</c:v>
                </c:pt>
                <c:pt idx="1454">
                  <c:v>0.89813664596273202</c:v>
                </c:pt>
                <c:pt idx="1455">
                  <c:v>0.60465116279069697</c:v>
                </c:pt>
                <c:pt idx="1456">
                  <c:v>0.94395280235988199</c:v>
                </c:pt>
                <c:pt idx="1457">
                  <c:v>0.96784885647994701</c:v>
                </c:pt>
                <c:pt idx="1458">
                  <c:v>1</c:v>
                </c:pt>
                <c:pt idx="1459">
                  <c:v>0.68</c:v>
                </c:pt>
                <c:pt idx="1460">
                  <c:v>0.91519434628975205</c:v>
                </c:pt>
                <c:pt idx="1461">
                  <c:v>0</c:v>
                </c:pt>
                <c:pt idx="1462">
                  <c:v>0.93467336683417002</c:v>
                </c:pt>
                <c:pt idx="1463">
                  <c:v>0</c:v>
                </c:pt>
                <c:pt idx="1464">
                  <c:v>0.89187173750932103</c:v>
                </c:pt>
                <c:pt idx="1465">
                  <c:v>0.92130518234165004</c:v>
                </c:pt>
                <c:pt idx="1466">
                  <c:v>0.96909037385928698</c:v>
                </c:pt>
                <c:pt idx="1467">
                  <c:v>0.92658751769959702</c:v>
                </c:pt>
                <c:pt idx="1468">
                  <c:v>0</c:v>
                </c:pt>
                <c:pt idx="1469">
                  <c:v>0.40199048031155299</c:v>
                </c:pt>
                <c:pt idx="1470">
                  <c:v>0.47565543071160998</c:v>
                </c:pt>
                <c:pt idx="1471">
                  <c:v>0.33712984054669698</c:v>
                </c:pt>
                <c:pt idx="1472">
                  <c:v>0.88235294117647001</c:v>
                </c:pt>
                <c:pt idx="1473">
                  <c:v>0.65111940298507398</c:v>
                </c:pt>
                <c:pt idx="1474">
                  <c:v>0.88317757009345799</c:v>
                </c:pt>
                <c:pt idx="1475">
                  <c:v>0.87642585551330798</c:v>
                </c:pt>
                <c:pt idx="1476">
                  <c:v>0.57802746566791496</c:v>
                </c:pt>
                <c:pt idx="1477">
                  <c:v>0.95407098121085598</c:v>
                </c:pt>
                <c:pt idx="1478">
                  <c:v>0.60049491339015604</c:v>
                </c:pt>
                <c:pt idx="1479">
                  <c:v>0.97363825363825296</c:v>
                </c:pt>
                <c:pt idx="1480">
                  <c:v>0.96001467351430603</c:v>
                </c:pt>
                <c:pt idx="1481">
                  <c:v>0.83047210300429097</c:v>
                </c:pt>
                <c:pt idx="1482">
                  <c:v>0.85714285714285698</c:v>
                </c:pt>
                <c:pt idx="1483">
                  <c:v>0.265306122448979</c:v>
                </c:pt>
                <c:pt idx="1484">
                  <c:v>0.82824427480915996</c:v>
                </c:pt>
                <c:pt idx="1485">
                  <c:v>0.752941176470588</c:v>
                </c:pt>
                <c:pt idx="1486">
                  <c:v>0</c:v>
                </c:pt>
                <c:pt idx="1487">
                  <c:v>0</c:v>
                </c:pt>
                <c:pt idx="1488">
                  <c:v>0.96498054474708095</c:v>
                </c:pt>
                <c:pt idx="1489">
                  <c:v>0.84632796780684105</c:v>
                </c:pt>
                <c:pt idx="1490">
                  <c:v>0.73690773067331605</c:v>
                </c:pt>
                <c:pt idx="1491">
                  <c:v>0.86167960479886996</c:v>
                </c:pt>
                <c:pt idx="1492">
                  <c:v>0.85185185185185097</c:v>
                </c:pt>
                <c:pt idx="1493">
                  <c:v>0.97914379802414897</c:v>
                </c:pt>
                <c:pt idx="1494">
                  <c:v>0.928292046936114</c:v>
                </c:pt>
                <c:pt idx="1495">
                  <c:v>1</c:v>
                </c:pt>
                <c:pt idx="1496">
                  <c:v>1</c:v>
                </c:pt>
                <c:pt idx="1497">
                  <c:v>0.94482561463693504</c:v>
                </c:pt>
                <c:pt idx="1498">
                  <c:v>0.13463626492942399</c:v>
                </c:pt>
                <c:pt idx="1499">
                  <c:v>0.90394200271862202</c:v>
                </c:pt>
                <c:pt idx="1500">
                  <c:v>0.98202969828809195</c:v>
                </c:pt>
                <c:pt idx="1501">
                  <c:v>0.93904256309956202</c:v>
                </c:pt>
                <c:pt idx="1502">
                  <c:v>0</c:v>
                </c:pt>
                <c:pt idx="1503">
                  <c:v>1</c:v>
                </c:pt>
                <c:pt idx="1504">
                  <c:v>0.2</c:v>
                </c:pt>
                <c:pt idx="1505">
                  <c:v>0</c:v>
                </c:pt>
                <c:pt idx="1506">
                  <c:v>4.4444444444444398E-2</c:v>
                </c:pt>
                <c:pt idx="1507">
                  <c:v>1</c:v>
                </c:pt>
                <c:pt idx="1508">
                  <c:v>0</c:v>
                </c:pt>
                <c:pt idx="1509">
                  <c:v>0.389261744966442</c:v>
                </c:pt>
                <c:pt idx="1510">
                  <c:v>0.61951219512195099</c:v>
                </c:pt>
                <c:pt idx="1511">
                  <c:v>0.88397790055248604</c:v>
                </c:pt>
                <c:pt idx="1512">
                  <c:v>0.90909090909090895</c:v>
                </c:pt>
                <c:pt idx="1513">
                  <c:v>0.91028446389496698</c:v>
                </c:pt>
                <c:pt idx="1514">
                  <c:v>0.892572944297082</c:v>
                </c:pt>
                <c:pt idx="1515">
                  <c:v>0.63829787234042501</c:v>
                </c:pt>
                <c:pt idx="1516">
                  <c:v>0.78400435255712697</c:v>
                </c:pt>
                <c:pt idx="1517">
                  <c:v>0.69462365591397801</c:v>
                </c:pt>
                <c:pt idx="1518">
                  <c:v>0.79006141820212095</c:v>
                </c:pt>
                <c:pt idx="1519">
                  <c:v>0.92693892843761705</c:v>
                </c:pt>
                <c:pt idx="1520">
                  <c:v>0.93014812663374902</c:v>
                </c:pt>
                <c:pt idx="1521">
                  <c:v>1</c:v>
                </c:pt>
                <c:pt idx="1522">
                  <c:v>0.91690318511510505</c:v>
                </c:pt>
                <c:pt idx="1523">
                  <c:v>0.91397849462365499</c:v>
                </c:pt>
                <c:pt idx="1524">
                  <c:v>0.95890886977673495</c:v>
                </c:pt>
                <c:pt idx="1525">
                  <c:v>0.92926943857176403</c:v>
                </c:pt>
                <c:pt idx="1526">
                  <c:v>1</c:v>
                </c:pt>
                <c:pt idx="1527">
                  <c:v>0.89876543209876503</c:v>
                </c:pt>
                <c:pt idx="1528">
                  <c:v>0.85840707964601703</c:v>
                </c:pt>
                <c:pt idx="1529">
                  <c:v>0.73469387755102</c:v>
                </c:pt>
                <c:pt idx="1530">
                  <c:v>0.83050847457627097</c:v>
                </c:pt>
                <c:pt idx="1531">
                  <c:v>0</c:v>
                </c:pt>
                <c:pt idx="1532">
                  <c:v>0.847388059701492</c:v>
                </c:pt>
                <c:pt idx="1533">
                  <c:v>1</c:v>
                </c:pt>
                <c:pt idx="1534">
                  <c:v>0.68480492813141602</c:v>
                </c:pt>
                <c:pt idx="1535">
                  <c:v>0.75763612217795395</c:v>
                </c:pt>
                <c:pt idx="1536">
                  <c:v>0.95347682119205301</c:v>
                </c:pt>
                <c:pt idx="1537">
                  <c:v>0.940898345153664</c:v>
                </c:pt>
                <c:pt idx="1538">
                  <c:v>0.95050946142649195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1</c:v>
                </c:pt>
                <c:pt idx="1544">
                  <c:v>1</c:v>
                </c:pt>
                <c:pt idx="1545">
                  <c:v>0</c:v>
                </c:pt>
                <c:pt idx="1546">
                  <c:v>1</c:v>
                </c:pt>
                <c:pt idx="1547">
                  <c:v>0.93071161048689099</c:v>
                </c:pt>
                <c:pt idx="1548">
                  <c:v>0.83888888888888802</c:v>
                </c:pt>
                <c:pt idx="1549">
                  <c:v>0.95750000000000002</c:v>
                </c:pt>
                <c:pt idx="1550">
                  <c:v>0.67694872863693201</c:v>
                </c:pt>
                <c:pt idx="1551">
                  <c:v>0.150704910063198</c:v>
                </c:pt>
                <c:pt idx="1552">
                  <c:v>0.472727272727272</c:v>
                </c:pt>
                <c:pt idx="1553">
                  <c:v>1</c:v>
                </c:pt>
                <c:pt idx="1554">
                  <c:v>0.92537845057880597</c:v>
                </c:pt>
                <c:pt idx="1555">
                  <c:v>0.89300758213984799</c:v>
                </c:pt>
                <c:pt idx="1556">
                  <c:v>0.96373227827233698</c:v>
                </c:pt>
                <c:pt idx="1557">
                  <c:v>0.87234042553191404</c:v>
                </c:pt>
                <c:pt idx="1558">
                  <c:v>0.95934122490993301</c:v>
                </c:pt>
                <c:pt idx="1559">
                  <c:v>0.90029074739182402</c:v>
                </c:pt>
                <c:pt idx="1560">
                  <c:v>0.94182240523703897</c:v>
                </c:pt>
                <c:pt idx="1561">
                  <c:v>1</c:v>
                </c:pt>
                <c:pt idx="1562">
                  <c:v>0.85000980969197504</c:v>
                </c:pt>
                <c:pt idx="1563">
                  <c:v>0.96687638786084296</c:v>
                </c:pt>
                <c:pt idx="1564">
                  <c:v>0.56666666666666599</c:v>
                </c:pt>
                <c:pt idx="1565">
                  <c:v>0.98151082937136802</c:v>
                </c:pt>
                <c:pt idx="1566">
                  <c:v>0.95877801494130199</c:v>
                </c:pt>
                <c:pt idx="1567">
                  <c:v>0.53333333333333299</c:v>
                </c:pt>
                <c:pt idx="1568">
                  <c:v>0.88082820648949101</c:v>
                </c:pt>
                <c:pt idx="1569">
                  <c:v>3.5891772501380398E-2</c:v>
                </c:pt>
                <c:pt idx="1570">
                  <c:v>0.97119043874822997</c:v>
                </c:pt>
                <c:pt idx="1571">
                  <c:v>0.52224052718286595</c:v>
                </c:pt>
                <c:pt idx="1572">
                  <c:v>1</c:v>
                </c:pt>
                <c:pt idx="1573">
                  <c:v>0.92655765435579296</c:v>
                </c:pt>
                <c:pt idx="1574">
                  <c:v>0.98010071277398003</c:v>
                </c:pt>
                <c:pt idx="1575">
                  <c:v>0.96750668193967104</c:v>
                </c:pt>
                <c:pt idx="1576">
                  <c:v>1</c:v>
                </c:pt>
                <c:pt idx="1577">
                  <c:v>0</c:v>
                </c:pt>
                <c:pt idx="1578">
                  <c:v>0.50617283950617198</c:v>
                </c:pt>
                <c:pt idx="1579">
                  <c:v>0.55607476635513997</c:v>
                </c:pt>
                <c:pt idx="1580">
                  <c:v>0.76624737945492605</c:v>
                </c:pt>
                <c:pt idx="1581">
                  <c:v>0.91585760517799297</c:v>
                </c:pt>
                <c:pt idx="1582">
                  <c:v>0.95585626326225304</c:v>
                </c:pt>
                <c:pt idx="1583">
                  <c:v>1</c:v>
                </c:pt>
                <c:pt idx="1584">
                  <c:v>1</c:v>
                </c:pt>
                <c:pt idx="1585">
                  <c:v>1</c:v>
                </c:pt>
                <c:pt idx="1586">
                  <c:v>0.96272104508523104</c:v>
                </c:pt>
                <c:pt idx="1587">
                  <c:v>0.96262216505612097</c:v>
                </c:pt>
                <c:pt idx="1588">
                  <c:v>0.42975206611570199</c:v>
                </c:pt>
                <c:pt idx="1589">
                  <c:v>0.61174551386623099</c:v>
                </c:pt>
                <c:pt idx="1590">
                  <c:v>1</c:v>
                </c:pt>
                <c:pt idx="1591">
                  <c:v>0.63677130044843</c:v>
                </c:pt>
                <c:pt idx="1592">
                  <c:v>0.867681498829039</c:v>
                </c:pt>
                <c:pt idx="1593">
                  <c:v>0.50561797752808901</c:v>
                </c:pt>
                <c:pt idx="1594">
                  <c:v>0.138709677419354</c:v>
                </c:pt>
                <c:pt idx="1595">
                  <c:v>0.96992481203007497</c:v>
                </c:pt>
                <c:pt idx="1596">
                  <c:v>9.8360655737704902E-2</c:v>
                </c:pt>
                <c:pt idx="1597">
                  <c:v>0.90669059215585701</c:v>
                </c:pt>
                <c:pt idx="1598">
                  <c:v>0.83682469680264604</c:v>
                </c:pt>
                <c:pt idx="1599">
                  <c:v>0.90689238210399004</c:v>
                </c:pt>
                <c:pt idx="1600">
                  <c:v>3.2383419689119099E-2</c:v>
                </c:pt>
                <c:pt idx="1601">
                  <c:v>0.877899877899877</c:v>
                </c:pt>
                <c:pt idx="1602">
                  <c:v>0</c:v>
                </c:pt>
                <c:pt idx="1603">
                  <c:v>0.737211855104281</c:v>
                </c:pt>
                <c:pt idx="1604">
                  <c:v>0.85201130095519895</c:v>
                </c:pt>
                <c:pt idx="1605">
                  <c:v>0.91968760927847004</c:v>
                </c:pt>
                <c:pt idx="1606">
                  <c:v>0.94834508952794305</c:v>
                </c:pt>
                <c:pt idx="1607">
                  <c:v>0</c:v>
                </c:pt>
                <c:pt idx="1608">
                  <c:v>0</c:v>
                </c:pt>
                <c:pt idx="1609">
                  <c:v>0.2</c:v>
                </c:pt>
                <c:pt idx="1610">
                  <c:v>1</c:v>
                </c:pt>
                <c:pt idx="1611">
                  <c:v>1</c:v>
                </c:pt>
                <c:pt idx="1612">
                  <c:v>0.94123222748815105</c:v>
                </c:pt>
                <c:pt idx="1613">
                  <c:v>0.934782608695652</c:v>
                </c:pt>
                <c:pt idx="1614">
                  <c:v>0.160583941605839</c:v>
                </c:pt>
                <c:pt idx="1615">
                  <c:v>0.99084030266825895</c:v>
                </c:pt>
                <c:pt idx="1616">
                  <c:v>1</c:v>
                </c:pt>
                <c:pt idx="1617">
                  <c:v>0.94107233181588201</c:v>
                </c:pt>
                <c:pt idx="1618">
                  <c:v>0.87416187739463602</c:v>
                </c:pt>
                <c:pt idx="1619">
                  <c:v>0.74151436031331597</c:v>
                </c:pt>
                <c:pt idx="1620">
                  <c:v>1</c:v>
                </c:pt>
                <c:pt idx="1621">
                  <c:v>0.97883228657827404</c:v>
                </c:pt>
                <c:pt idx="1622">
                  <c:v>0.46465598491988602</c:v>
                </c:pt>
                <c:pt idx="1623">
                  <c:v>0.90193060098774902</c:v>
                </c:pt>
                <c:pt idx="1624">
                  <c:v>0</c:v>
                </c:pt>
                <c:pt idx="1625">
                  <c:v>1</c:v>
                </c:pt>
                <c:pt idx="1626">
                  <c:v>0.35576923076923</c:v>
                </c:pt>
                <c:pt idx="1627">
                  <c:v>0</c:v>
                </c:pt>
                <c:pt idx="1628">
                  <c:v>0.64583333333333304</c:v>
                </c:pt>
                <c:pt idx="1629">
                  <c:v>0.847009735744089</c:v>
                </c:pt>
                <c:pt idx="1630">
                  <c:v>0.77906976744185996</c:v>
                </c:pt>
                <c:pt idx="1631">
                  <c:v>0.88974358974358903</c:v>
                </c:pt>
                <c:pt idx="1632">
                  <c:v>0.94390715667311398</c:v>
                </c:pt>
                <c:pt idx="1633">
                  <c:v>0.58718861209964401</c:v>
                </c:pt>
                <c:pt idx="1634">
                  <c:v>0.93995859213250499</c:v>
                </c:pt>
                <c:pt idx="1635">
                  <c:v>0.83859357696566905</c:v>
                </c:pt>
                <c:pt idx="1636">
                  <c:v>0.92115384615384599</c:v>
                </c:pt>
                <c:pt idx="1637">
                  <c:v>0.83223568152416705</c:v>
                </c:pt>
                <c:pt idx="1638">
                  <c:v>0.77227722772277196</c:v>
                </c:pt>
                <c:pt idx="1639">
                  <c:v>1</c:v>
                </c:pt>
                <c:pt idx="1640">
                  <c:v>0.94464500601684698</c:v>
                </c:pt>
                <c:pt idx="1641">
                  <c:v>0.85956112852664501</c:v>
                </c:pt>
                <c:pt idx="1642">
                  <c:v>0.97750034298257604</c:v>
                </c:pt>
                <c:pt idx="1643">
                  <c:v>0.95404814004376304</c:v>
                </c:pt>
                <c:pt idx="1644">
                  <c:v>0.72306774097284299</c:v>
                </c:pt>
                <c:pt idx="1645">
                  <c:v>0.91695366589739002</c:v>
                </c:pt>
                <c:pt idx="1646">
                  <c:v>0.24409902130109301</c:v>
                </c:pt>
                <c:pt idx="1647">
                  <c:v>1</c:v>
                </c:pt>
                <c:pt idx="1648">
                  <c:v>1</c:v>
                </c:pt>
                <c:pt idx="1649">
                  <c:v>0.96038300418910805</c:v>
                </c:pt>
                <c:pt idx="1650">
                  <c:v>0.51847290640393995</c:v>
                </c:pt>
                <c:pt idx="1651">
                  <c:v>0.76642335766423297</c:v>
                </c:pt>
                <c:pt idx="1652">
                  <c:v>0.94793926247288496</c:v>
                </c:pt>
                <c:pt idx="1653">
                  <c:v>0</c:v>
                </c:pt>
                <c:pt idx="1654">
                  <c:v>0.67746113989637302</c:v>
                </c:pt>
                <c:pt idx="1655">
                  <c:v>0</c:v>
                </c:pt>
                <c:pt idx="1656">
                  <c:v>0.98583569405099103</c:v>
                </c:pt>
                <c:pt idx="1657">
                  <c:v>0</c:v>
                </c:pt>
                <c:pt idx="1658">
                  <c:v>0.71162790697674405</c:v>
                </c:pt>
                <c:pt idx="1659">
                  <c:v>0.87977099236641199</c:v>
                </c:pt>
                <c:pt idx="1660">
                  <c:v>0</c:v>
                </c:pt>
                <c:pt idx="1661">
                  <c:v>0</c:v>
                </c:pt>
                <c:pt idx="1662">
                  <c:v>0.889145496535796</c:v>
                </c:pt>
                <c:pt idx="1663">
                  <c:v>0.52704791344667701</c:v>
                </c:pt>
                <c:pt idx="1664">
                  <c:v>0.68331199317114799</c:v>
                </c:pt>
                <c:pt idx="1665">
                  <c:v>0.90901867302343997</c:v>
                </c:pt>
                <c:pt idx="1666">
                  <c:v>1</c:v>
                </c:pt>
                <c:pt idx="1667">
                  <c:v>1</c:v>
                </c:pt>
                <c:pt idx="1668">
                  <c:v>0.94404352170534001</c:v>
                </c:pt>
                <c:pt idx="1669">
                  <c:v>0.90492227979274598</c:v>
                </c:pt>
                <c:pt idx="1670">
                  <c:v>0.93494843904506197</c:v>
                </c:pt>
                <c:pt idx="1671">
                  <c:v>0.96964867299563395</c:v>
                </c:pt>
                <c:pt idx="1672">
                  <c:v>0.89716098864395399</c:v>
                </c:pt>
                <c:pt idx="1673">
                  <c:v>0.96640860779425197</c:v>
                </c:pt>
                <c:pt idx="1674">
                  <c:v>1</c:v>
                </c:pt>
                <c:pt idx="1675">
                  <c:v>0.94444444444444398</c:v>
                </c:pt>
                <c:pt idx="1676">
                  <c:v>0.94677419354838699</c:v>
                </c:pt>
                <c:pt idx="1677">
                  <c:v>0.90276839972991196</c:v>
                </c:pt>
                <c:pt idx="1678">
                  <c:v>0.89414595028067301</c:v>
                </c:pt>
                <c:pt idx="1679">
                  <c:v>0.89609104403760498</c:v>
                </c:pt>
                <c:pt idx="1680">
                  <c:v>0.84951456310679596</c:v>
                </c:pt>
                <c:pt idx="1681">
                  <c:v>0.70357142857142796</c:v>
                </c:pt>
                <c:pt idx="1682">
                  <c:v>0</c:v>
                </c:pt>
                <c:pt idx="1683">
                  <c:v>0.89882308276385703</c:v>
                </c:pt>
                <c:pt idx="1684">
                  <c:v>0.33625730994151998</c:v>
                </c:pt>
                <c:pt idx="1685">
                  <c:v>0.80365296803652897</c:v>
                </c:pt>
                <c:pt idx="1686">
                  <c:v>0.5</c:v>
                </c:pt>
                <c:pt idx="1687">
                  <c:v>0.93606965174129297</c:v>
                </c:pt>
                <c:pt idx="1688">
                  <c:v>0.53312788906009201</c:v>
                </c:pt>
                <c:pt idx="1689">
                  <c:v>0.98032752020416802</c:v>
                </c:pt>
                <c:pt idx="1690">
                  <c:v>0.217391304347826</c:v>
                </c:pt>
                <c:pt idx="1691">
                  <c:v>0.95440886468212904</c:v>
                </c:pt>
                <c:pt idx="1692">
                  <c:v>1</c:v>
                </c:pt>
                <c:pt idx="1693">
                  <c:v>0.37978142076502702</c:v>
                </c:pt>
                <c:pt idx="1694">
                  <c:v>1</c:v>
                </c:pt>
                <c:pt idx="1695">
                  <c:v>0</c:v>
                </c:pt>
                <c:pt idx="1696">
                  <c:v>0.95352743561030195</c:v>
                </c:pt>
                <c:pt idx="1697">
                  <c:v>0.94819819819819795</c:v>
                </c:pt>
                <c:pt idx="1698">
                  <c:v>0.89574219889180495</c:v>
                </c:pt>
                <c:pt idx="1699">
                  <c:v>0.73484848484848397</c:v>
                </c:pt>
                <c:pt idx="1700">
                  <c:v>0.93166441136671097</c:v>
                </c:pt>
                <c:pt idx="1701">
                  <c:v>0.949367088607594</c:v>
                </c:pt>
                <c:pt idx="1702">
                  <c:v>0.68314606741573003</c:v>
                </c:pt>
                <c:pt idx="1703">
                  <c:v>0.855855855855855</c:v>
                </c:pt>
                <c:pt idx="1704">
                  <c:v>0.94581280788177302</c:v>
                </c:pt>
                <c:pt idx="1705">
                  <c:v>0.404522613065326</c:v>
                </c:pt>
                <c:pt idx="1706">
                  <c:v>0.97270491152900096</c:v>
                </c:pt>
                <c:pt idx="1707">
                  <c:v>0.94976606747106596</c:v>
                </c:pt>
                <c:pt idx="1708">
                  <c:v>0.24458204334365299</c:v>
                </c:pt>
                <c:pt idx="1709">
                  <c:v>0.66666666666666596</c:v>
                </c:pt>
                <c:pt idx="1710">
                  <c:v>0.75</c:v>
                </c:pt>
                <c:pt idx="1711">
                  <c:v>0.88709677419354804</c:v>
                </c:pt>
                <c:pt idx="1712">
                  <c:v>0.95728983688833102</c:v>
                </c:pt>
                <c:pt idx="1713">
                  <c:v>1</c:v>
                </c:pt>
                <c:pt idx="1714">
                  <c:v>1</c:v>
                </c:pt>
                <c:pt idx="1715">
                  <c:v>0.224</c:v>
                </c:pt>
                <c:pt idx="1716">
                  <c:v>1</c:v>
                </c:pt>
                <c:pt idx="1717">
                  <c:v>1</c:v>
                </c:pt>
                <c:pt idx="1718">
                  <c:v>1</c:v>
                </c:pt>
                <c:pt idx="1719">
                  <c:v>0.99212598425196796</c:v>
                </c:pt>
                <c:pt idx="1720">
                  <c:v>0.94483170683130802</c:v>
                </c:pt>
                <c:pt idx="1721">
                  <c:v>0.95799392097264402</c:v>
                </c:pt>
                <c:pt idx="1722">
                  <c:v>0.30271398747390399</c:v>
                </c:pt>
                <c:pt idx="1723">
                  <c:v>1</c:v>
                </c:pt>
                <c:pt idx="1724">
                  <c:v>0.82663316582914503</c:v>
                </c:pt>
                <c:pt idx="1725">
                  <c:v>0.94687500000000002</c:v>
                </c:pt>
                <c:pt idx="1726">
                  <c:v>0.91381800674049096</c:v>
                </c:pt>
                <c:pt idx="1727">
                  <c:v>0.533834586466165</c:v>
                </c:pt>
                <c:pt idx="1728">
                  <c:v>0</c:v>
                </c:pt>
                <c:pt idx="1729">
                  <c:v>0.84710743801652799</c:v>
                </c:pt>
                <c:pt idx="1730">
                  <c:v>0.96191261335531697</c:v>
                </c:pt>
                <c:pt idx="1731">
                  <c:v>0.97473797366299297</c:v>
                </c:pt>
                <c:pt idx="1732">
                  <c:v>0.96685678358108396</c:v>
                </c:pt>
                <c:pt idx="1733">
                  <c:v>1</c:v>
                </c:pt>
                <c:pt idx="1734">
                  <c:v>1</c:v>
                </c:pt>
                <c:pt idx="1735">
                  <c:v>1</c:v>
                </c:pt>
                <c:pt idx="1736">
                  <c:v>1</c:v>
                </c:pt>
                <c:pt idx="1737">
                  <c:v>1</c:v>
                </c:pt>
                <c:pt idx="1738">
                  <c:v>1</c:v>
                </c:pt>
                <c:pt idx="1739">
                  <c:v>0.95674486803518999</c:v>
                </c:pt>
                <c:pt idx="1740">
                  <c:v>1</c:v>
                </c:pt>
                <c:pt idx="1741">
                  <c:v>0.59677419354838701</c:v>
                </c:pt>
                <c:pt idx="1742">
                  <c:v>0</c:v>
                </c:pt>
                <c:pt idx="1743">
                  <c:v>1</c:v>
                </c:pt>
                <c:pt idx="1744">
                  <c:v>0.68981481481481399</c:v>
                </c:pt>
                <c:pt idx="1745">
                  <c:v>0.35294117647058798</c:v>
                </c:pt>
                <c:pt idx="1746">
                  <c:v>1</c:v>
                </c:pt>
                <c:pt idx="1747">
                  <c:v>0.936330935251798</c:v>
                </c:pt>
                <c:pt idx="1748">
                  <c:v>0.2</c:v>
                </c:pt>
                <c:pt idx="1749">
                  <c:v>1</c:v>
                </c:pt>
                <c:pt idx="1750">
                  <c:v>1</c:v>
                </c:pt>
                <c:pt idx="1751">
                  <c:v>1</c:v>
                </c:pt>
                <c:pt idx="1752">
                  <c:v>1</c:v>
                </c:pt>
                <c:pt idx="1753">
                  <c:v>0.89630460840070303</c:v>
                </c:pt>
                <c:pt idx="1754">
                  <c:v>1</c:v>
                </c:pt>
                <c:pt idx="1755">
                  <c:v>1</c:v>
                </c:pt>
                <c:pt idx="1756">
                  <c:v>1</c:v>
                </c:pt>
                <c:pt idx="1757">
                  <c:v>0.28571428571428498</c:v>
                </c:pt>
                <c:pt idx="1758">
                  <c:v>1</c:v>
                </c:pt>
                <c:pt idx="1759">
                  <c:v>0.47058823529411697</c:v>
                </c:pt>
                <c:pt idx="1760">
                  <c:v>0.42236024844720499</c:v>
                </c:pt>
                <c:pt idx="1761">
                  <c:v>0.213740458015267</c:v>
                </c:pt>
                <c:pt idx="1762">
                  <c:v>0.174287007695789</c:v>
                </c:pt>
                <c:pt idx="1763">
                  <c:v>0.95749660036051898</c:v>
                </c:pt>
                <c:pt idx="1764">
                  <c:v>0.53801169590643205</c:v>
                </c:pt>
                <c:pt idx="1765">
                  <c:v>0.44102564102564101</c:v>
                </c:pt>
                <c:pt idx="1766">
                  <c:v>1</c:v>
                </c:pt>
                <c:pt idx="1767">
                  <c:v>0.96400063401489899</c:v>
                </c:pt>
                <c:pt idx="1768">
                  <c:v>1</c:v>
                </c:pt>
                <c:pt idx="1769">
                  <c:v>0.48466257668711599</c:v>
                </c:pt>
                <c:pt idx="1770">
                  <c:v>0.38666666666666599</c:v>
                </c:pt>
                <c:pt idx="1771">
                  <c:v>0.291866028708134</c:v>
                </c:pt>
                <c:pt idx="1772">
                  <c:v>0.85130111524163499</c:v>
                </c:pt>
                <c:pt idx="1773">
                  <c:v>1</c:v>
                </c:pt>
                <c:pt idx="1774">
                  <c:v>0.90027700831024904</c:v>
                </c:pt>
                <c:pt idx="1775">
                  <c:v>0.57149758454106203</c:v>
                </c:pt>
                <c:pt idx="1776">
                  <c:v>0.79850746268656703</c:v>
                </c:pt>
                <c:pt idx="1777">
                  <c:v>0.265306122448979</c:v>
                </c:pt>
                <c:pt idx="1778">
                  <c:v>0.71262135922330005</c:v>
                </c:pt>
                <c:pt idx="1779">
                  <c:v>0</c:v>
                </c:pt>
                <c:pt idx="1780">
                  <c:v>0.28813559322033899</c:v>
                </c:pt>
                <c:pt idx="1781">
                  <c:v>7.4999999999999997E-2</c:v>
                </c:pt>
                <c:pt idx="1782">
                  <c:v>0</c:v>
                </c:pt>
                <c:pt idx="1783">
                  <c:v>0.700826446280991</c:v>
                </c:pt>
                <c:pt idx="1784">
                  <c:v>1</c:v>
                </c:pt>
                <c:pt idx="1785">
                  <c:v>0.94413407821229001</c:v>
                </c:pt>
                <c:pt idx="1786">
                  <c:v>0</c:v>
                </c:pt>
                <c:pt idx="1787">
                  <c:v>0.93842770753160998</c:v>
                </c:pt>
                <c:pt idx="1788">
                  <c:v>0.91964285714285698</c:v>
                </c:pt>
                <c:pt idx="1789">
                  <c:v>0.736363636363636</c:v>
                </c:pt>
                <c:pt idx="1790">
                  <c:v>0.95680345572354197</c:v>
                </c:pt>
                <c:pt idx="1791">
                  <c:v>0.90721649484536004</c:v>
                </c:pt>
                <c:pt idx="1792">
                  <c:v>0.317647058823529</c:v>
                </c:pt>
                <c:pt idx="1793">
                  <c:v>0.93689320388349495</c:v>
                </c:pt>
                <c:pt idx="1794">
                  <c:v>1</c:v>
                </c:pt>
                <c:pt idx="1795">
                  <c:v>1</c:v>
                </c:pt>
                <c:pt idx="1796">
                  <c:v>1</c:v>
                </c:pt>
                <c:pt idx="1797">
                  <c:v>1</c:v>
                </c:pt>
                <c:pt idx="1798">
                  <c:v>6.7796610169491497E-2</c:v>
                </c:pt>
                <c:pt idx="1799">
                  <c:v>0.96466431095406302</c:v>
                </c:pt>
                <c:pt idx="1800">
                  <c:v>0.827567567567567</c:v>
                </c:pt>
                <c:pt idx="1801">
                  <c:v>7.6045627376425798E-2</c:v>
                </c:pt>
                <c:pt idx="1802">
                  <c:v>0.89719887955181998</c:v>
                </c:pt>
                <c:pt idx="1803">
                  <c:v>0.85488308115543299</c:v>
                </c:pt>
                <c:pt idx="1804">
                  <c:v>1</c:v>
                </c:pt>
                <c:pt idx="1805">
                  <c:v>1</c:v>
                </c:pt>
                <c:pt idx="1806">
                  <c:v>1</c:v>
                </c:pt>
                <c:pt idx="1807">
                  <c:v>0.87817258883248706</c:v>
                </c:pt>
                <c:pt idx="1808">
                  <c:v>0.92183908045977003</c:v>
                </c:pt>
                <c:pt idx="1809">
                  <c:v>0.85123415610406905</c:v>
                </c:pt>
                <c:pt idx="1810">
                  <c:v>0.82720588235294101</c:v>
                </c:pt>
                <c:pt idx="1811">
                  <c:v>0</c:v>
                </c:pt>
                <c:pt idx="1812">
                  <c:v>0</c:v>
                </c:pt>
                <c:pt idx="1813">
                  <c:v>1</c:v>
                </c:pt>
                <c:pt idx="1814">
                  <c:v>0.96252206395468098</c:v>
                </c:pt>
                <c:pt idx="1815">
                  <c:v>0.93317101838636496</c:v>
                </c:pt>
                <c:pt idx="1816">
                  <c:v>0.14424951267056499</c:v>
                </c:pt>
                <c:pt idx="1817">
                  <c:v>0.20087336244541401</c:v>
                </c:pt>
                <c:pt idx="1818">
                  <c:v>1</c:v>
                </c:pt>
                <c:pt idx="1819">
                  <c:v>0.82222222222222197</c:v>
                </c:pt>
                <c:pt idx="1820">
                  <c:v>0.95026963657678698</c:v>
                </c:pt>
                <c:pt idx="1821">
                  <c:v>0.91964168898115095</c:v>
                </c:pt>
                <c:pt idx="1822">
                  <c:v>1</c:v>
                </c:pt>
                <c:pt idx="1823">
                  <c:v>1</c:v>
                </c:pt>
                <c:pt idx="1824">
                  <c:v>4.3272481406355597E-2</c:v>
                </c:pt>
                <c:pt idx="1825">
                  <c:v>1</c:v>
                </c:pt>
                <c:pt idx="1826">
                  <c:v>0.51372549019607805</c:v>
                </c:pt>
                <c:pt idx="1827">
                  <c:v>1.38888888888888E-2</c:v>
                </c:pt>
                <c:pt idx="1828">
                  <c:v>0.73790322580645096</c:v>
                </c:pt>
                <c:pt idx="1829">
                  <c:v>0.82770870337477798</c:v>
                </c:pt>
                <c:pt idx="1830">
                  <c:v>0.83387096774193503</c:v>
                </c:pt>
                <c:pt idx="1831">
                  <c:v>0.99103139013452901</c:v>
                </c:pt>
                <c:pt idx="1832">
                  <c:v>0.55839416058394098</c:v>
                </c:pt>
                <c:pt idx="1833">
                  <c:v>0.82959641255605299</c:v>
                </c:pt>
                <c:pt idx="1834">
                  <c:v>0.82928311057108095</c:v>
                </c:pt>
                <c:pt idx="1835">
                  <c:v>0.95354080276983699</c:v>
                </c:pt>
                <c:pt idx="1836">
                  <c:v>0.95104895104895104</c:v>
                </c:pt>
                <c:pt idx="1837">
                  <c:v>0.214285714285714</c:v>
                </c:pt>
                <c:pt idx="1838">
                  <c:v>1</c:v>
                </c:pt>
                <c:pt idx="1839">
                  <c:v>1</c:v>
                </c:pt>
                <c:pt idx="1840">
                  <c:v>0.94532378619433399</c:v>
                </c:pt>
                <c:pt idx="1841">
                  <c:v>0.90465112766053801</c:v>
                </c:pt>
                <c:pt idx="1842">
                  <c:v>5.6794278502313798E-2</c:v>
                </c:pt>
                <c:pt idx="1843">
                  <c:v>0.91489361702127603</c:v>
                </c:pt>
                <c:pt idx="1844">
                  <c:v>0.69333333333333302</c:v>
                </c:pt>
                <c:pt idx="1845">
                  <c:v>0.15181518151815099</c:v>
                </c:pt>
                <c:pt idx="1846">
                  <c:v>0.96396622618412298</c:v>
                </c:pt>
                <c:pt idx="1847">
                  <c:v>0.41666666666666602</c:v>
                </c:pt>
                <c:pt idx="1848">
                  <c:v>0.76573426573426495</c:v>
                </c:pt>
                <c:pt idx="1849">
                  <c:v>0.87213114754098298</c:v>
                </c:pt>
                <c:pt idx="1850">
                  <c:v>0</c:v>
                </c:pt>
                <c:pt idx="1851">
                  <c:v>0.97658862876254104</c:v>
                </c:pt>
                <c:pt idx="1852">
                  <c:v>0.79888268156424502</c:v>
                </c:pt>
                <c:pt idx="1853">
                  <c:v>0.17078651685393201</c:v>
                </c:pt>
                <c:pt idx="1854">
                  <c:v>0.94837224597171899</c:v>
                </c:pt>
                <c:pt idx="1855">
                  <c:v>1</c:v>
                </c:pt>
                <c:pt idx="1856">
                  <c:v>0.95234549516008904</c:v>
                </c:pt>
                <c:pt idx="1857">
                  <c:v>0.124352331606217</c:v>
                </c:pt>
                <c:pt idx="1858">
                  <c:v>0.95098039215686203</c:v>
                </c:pt>
                <c:pt idx="1859">
                  <c:v>0.64680851063829703</c:v>
                </c:pt>
                <c:pt idx="1860">
                  <c:v>0.97808219178082101</c:v>
                </c:pt>
                <c:pt idx="1861">
                  <c:v>0.96137339055793902</c:v>
                </c:pt>
                <c:pt idx="1862">
                  <c:v>1</c:v>
                </c:pt>
                <c:pt idx="1863">
                  <c:v>1</c:v>
                </c:pt>
                <c:pt idx="1864">
                  <c:v>0.94654174703775096</c:v>
                </c:pt>
                <c:pt idx="1865">
                  <c:v>0.39696969696969697</c:v>
                </c:pt>
                <c:pt idx="1866">
                  <c:v>0.76605504587155904</c:v>
                </c:pt>
                <c:pt idx="1867">
                  <c:v>0.90129151291512899</c:v>
                </c:pt>
                <c:pt idx="1868">
                  <c:v>0.97091404652973801</c:v>
                </c:pt>
                <c:pt idx="1869">
                  <c:v>1</c:v>
                </c:pt>
                <c:pt idx="1870">
                  <c:v>1</c:v>
                </c:pt>
                <c:pt idx="1871">
                  <c:v>0.72670807453416097</c:v>
                </c:pt>
                <c:pt idx="1872">
                  <c:v>0.21220159151193599</c:v>
                </c:pt>
                <c:pt idx="1873">
                  <c:v>1</c:v>
                </c:pt>
                <c:pt idx="1874">
                  <c:v>0.92051030421982305</c:v>
                </c:pt>
                <c:pt idx="1875">
                  <c:v>5.2158273381294903E-2</c:v>
                </c:pt>
                <c:pt idx="1876">
                  <c:v>0.90804968543313402</c:v>
                </c:pt>
                <c:pt idx="1877">
                  <c:v>0</c:v>
                </c:pt>
                <c:pt idx="1878">
                  <c:v>1</c:v>
                </c:pt>
                <c:pt idx="1879">
                  <c:v>1</c:v>
                </c:pt>
                <c:pt idx="1880">
                  <c:v>0.85981308411214896</c:v>
                </c:pt>
                <c:pt idx="1881">
                  <c:v>1</c:v>
                </c:pt>
                <c:pt idx="1882">
                  <c:v>1</c:v>
                </c:pt>
                <c:pt idx="1883">
                  <c:v>0.36636636636636599</c:v>
                </c:pt>
                <c:pt idx="1884">
                  <c:v>0.97142857142857097</c:v>
                </c:pt>
                <c:pt idx="1885">
                  <c:v>0.95000588166098099</c:v>
                </c:pt>
                <c:pt idx="1886">
                  <c:v>0.93255240443896403</c:v>
                </c:pt>
                <c:pt idx="1887">
                  <c:v>0.85308521057786402</c:v>
                </c:pt>
                <c:pt idx="1888">
                  <c:v>0.93832095945174099</c:v>
                </c:pt>
                <c:pt idx="1889">
                  <c:v>1</c:v>
                </c:pt>
                <c:pt idx="1890">
                  <c:v>0.95909422936449895</c:v>
                </c:pt>
                <c:pt idx="1891">
                  <c:v>0.61403508771929804</c:v>
                </c:pt>
                <c:pt idx="1892">
                  <c:v>0.96976744186046504</c:v>
                </c:pt>
                <c:pt idx="1893">
                  <c:v>1</c:v>
                </c:pt>
                <c:pt idx="1894">
                  <c:v>0.81913875598086106</c:v>
                </c:pt>
                <c:pt idx="1895">
                  <c:v>0.94010614101592105</c:v>
                </c:pt>
                <c:pt idx="1896">
                  <c:v>0.85691188358932902</c:v>
                </c:pt>
                <c:pt idx="1897">
                  <c:v>0.8</c:v>
                </c:pt>
                <c:pt idx="1898">
                  <c:v>1</c:v>
                </c:pt>
                <c:pt idx="1899">
                  <c:v>1</c:v>
                </c:pt>
                <c:pt idx="1900">
                  <c:v>0.91978609625668395</c:v>
                </c:pt>
                <c:pt idx="1901">
                  <c:v>0.89673390970220901</c:v>
                </c:pt>
                <c:pt idx="1902">
                  <c:v>0.92661691542288505</c:v>
                </c:pt>
                <c:pt idx="1903">
                  <c:v>1</c:v>
                </c:pt>
                <c:pt idx="1904">
                  <c:v>1</c:v>
                </c:pt>
                <c:pt idx="1905">
                  <c:v>1</c:v>
                </c:pt>
                <c:pt idx="1906">
                  <c:v>0.93228224347376498</c:v>
                </c:pt>
                <c:pt idx="1907">
                  <c:v>0</c:v>
                </c:pt>
                <c:pt idx="1908">
                  <c:v>0.38434163701067597</c:v>
                </c:pt>
                <c:pt idx="1909">
                  <c:v>0.94541709577754895</c:v>
                </c:pt>
                <c:pt idx="1910">
                  <c:v>0</c:v>
                </c:pt>
                <c:pt idx="1911">
                  <c:v>0.87551867219917001</c:v>
                </c:pt>
                <c:pt idx="1912">
                  <c:v>0.65322580645161199</c:v>
                </c:pt>
                <c:pt idx="1913">
                  <c:v>0.96329365079365004</c:v>
                </c:pt>
                <c:pt idx="1914">
                  <c:v>0.94692144373673004</c:v>
                </c:pt>
                <c:pt idx="1915">
                  <c:v>1</c:v>
                </c:pt>
                <c:pt idx="1916">
                  <c:v>1</c:v>
                </c:pt>
                <c:pt idx="1917">
                  <c:v>1</c:v>
                </c:pt>
                <c:pt idx="1918">
                  <c:v>1</c:v>
                </c:pt>
                <c:pt idx="1919">
                  <c:v>1</c:v>
                </c:pt>
                <c:pt idx="1920">
                  <c:v>0.7</c:v>
                </c:pt>
                <c:pt idx="1921">
                  <c:v>0.59691629955947101</c:v>
                </c:pt>
                <c:pt idx="1922">
                  <c:v>0.66836734693877498</c:v>
                </c:pt>
                <c:pt idx="1923">
                  <c:v>0.90909090909090895</c:v>
                </c:pt>
                <c:pt idx="1924">
                  <c:v>0.83083511777301899</c:v>
                </c:pt>
                <c:pt idx="1925">
                  <c:v>1</c:v>
                </c:pt>
                <c:pt idx="1926">
                  <c:v>0.484375</c:v>
                </c:pt>
                <c:pt idx="1927">
                  <c:v>0.658385093167701</c:v>
                </c:pt>
                <c:pt idx="1928">
                  <c:v>0.50255754475703296</c:v>
                </c:pt>
                <c:pt idx="1929">
                  <c:v>0.889816360601001</c:v>
                </c:pt>
                <c:pt idx="1930">
                  <c:v>0.82340311325818505</c:v>
                </c:pt>
                <c:pt idx="1931">
                  <c:v>0.95845331139448697</c:v>
                </c:pt>
                <c:pt idx="1932">
                  <c:v>0</c:v>
                </c:pt>
                <c:pt idx="1933">
                  <c:v>0</c:v>
                </c:pt>
                <c:pt idx="1934">
                  <c:v>0.349081364829396</c:v>
                </c:pt>
                <c:pt idx="1935">
                  <c:v>2.8052805280528E-2</c:v>
                </c:pt>
                <c:pt idx="1936">
                  <c:v>0.85865724381625397</c:v>
                </c:pt>
                <c:pt idx="1937">
                  <c:v>0.92478676660635795</c:v>
                </c:pt>
                <c:pt idx="1938">
                  <c:v>1</c:v>
                </c:pt>
                <c:pt idx="1939">
                  <c:v>0.77408637873754105</c:v>
                </c:pt>
                <c:pt idx="1940">
                  <c:v>0.936259373621526</c:v>
                </c:pt>
                <c:pt idx="1941">
                  <c:v>0.620801033591731</c:v>
                </c:pt>
                <c:pt idx="1942">
                  <c:v>0.625</c:v>
                </c:pt>
                <c:pt idx="1943">
                  <c:v>0.73178807947019797</c:v>
                </c:pt>
                <c:pt idx="1944">
                  <c:v>0.83610069630423101</c:v>
                </c:pt>
                <c:pt idx="1945">
                  <c:v>0.47826086956521702</c:v>
                </c:pt>
                <c:pt idx="1946">
                  <c:v>0.93029490616621902</c:v>
                </c:pt>
                <c:pt idx="1947">
                  <c:v>0.18989071038251301</c:v>
                </c:pt>
                <c:pt idx="1948">
                  <c:v>0.89702333065164896</c:v>
                </c:pt>
                <c:pt idx="1949">
                  <c:v>0.97750032513981</c:v>
                </c:pt>
                <c:pt idx="1950">
                  <c:v>0.72413793103448199</c:v>
                </c:pt>
                <c:pt idx="1951">
                  <c:v>0.94117647058823495</c:v>
                </c:pt>
                <c:pt idx="1952">
                  <c:v>1</c:v>
                </c:pt>
                <c:pt idx="1953">
                  <c:v>0.95340296109262002</c:v>
                </c:pt>
                <c:pt idx="1954">
                  <c:v>0.33160621761657999</c:v>
                </c:pt>
                <c:pt idx="1955">
                  <c:v>0.97646456894346301</c:v>
                </c:pt>
                <c:pt idx="1956">
                  <c:v>0.91547505560851605</c:v>
                </c:pt>
                <c:pt idx="1957">
                  <c:v>0</c:v>
                </c:pt>
                <c:pt idx="1958">
                  <c:v>0.92657342657342601</c:v>
                </c:pt>
                <c:pt idx="1959">
                  <c:v>0.93532338308457696</c:v>
                </c:pt>
                <c:pt idx="1960">
                  <c:v>0</c:v>
                </c:pt>
                <c:pt idx="1961">
                  <c:v>0.90374331550802101</c:v>
                </c:pt>
                <c:pt idx="1962">
                  <c:v>0.81755196304849798</c:v>
                </c:pt>
                <c:pt idx="1963">
                  <c:v>0.96</c:v>
                </c:pt>
                <c:pt idx="1964">
                  <c:v>1</c:v>
                </c:pt>
                <c:pt idx="1965">
                  <c:v>0.697445972495088</c:v>
                </c:pt>
                <c:pt idx="1966">
                  <c:v>0.63658070678127898</c:v>
                </c:pt>
                <c:pt idx="1967">
                  <c:v>5.1612903225806403E-2</c:v>
                </c:pt>
                <c:pt idx="1968">
                  <c:v>0.98205546492659002</c:v>
                </c:pt>
                <c:pt idx="1969">
                  <c:v>0.95008152979543403</c:v>
                </c:pt>
                <c:pt idx="1970">
                  <c:v>0.94915254237288105</c:v>
                </c:pt>
                <c:pt idx="1971">
                  <c:v>0.875</c:v>
                </c:pt>
                <c:pt idx="1972">
                  <c:v>0</c:v>
                </c:pt>
                <c:pt idx="1973">
                  <c:v>0</c:v>
                </c:pt>
                <c:pt idx="1974">
                  <c:v>0.242489270386266</c:v>
                </c:pt>
                <c:pt idx="1975">
                  <c:v>0.79546103339994201</c:v>
                </c:pt>
                <c:pt idx="1976">
                  <c:v>0.40622299049265298</c:v>
                </c:pt>
                <c:pt idx="1977">
                  <c:v>0.92975609756097499</c:v>
                </c:pt>
                <c:pt idx="1978">
                  <c:v>1</c:v>
                </c:pt>
                <c:pt idx="1979">
                  <c:v>1</c:v>
                </c:pt>
                <c:pt idx="1980">
                  <c:v>1</c:v>
                </c:pt>
                <c:pt idx="1981">
                  <c:v>0.85132890365448499</c:v>
                </c:pt>
                <c:pt idx="1982">
                  <c:v>0.81041666666666601</c:v>
                </c:pt>
                <c:pt idx="1983">
                  <c:v>0.86984126984126897</c:v>
                </c:pt>
                <c:pt idx="1984">
                  <c:v>0.24681933842239101</c:v>
                </c:pt>
                <c:pt idx="1985">
                  <c:v>0.92664182580344601</c:v>
                </c:pt>
                <c:pt idx="1986">
                  <c:v>3.0769230769230702E-2</c:v>
                </c:pt>
                <c:pt idx="1987">
                  <c:v>0.80136363636363594</c:v>
                </c:pt>
                <c:pt idx="1988">
                  <c:v>0.84816753926701505</c:v>
                </c:pt>
                <c:pt idx="1989">
                  <c:v>0.45714285714285702</c:v>
                </c:pt>
                <c:pt idx="1990">
                  <c:v>0.33333333333333298</c:v>
                </c:pt>
                <c:pt idx="1991">
                  <c:v>0</c:v>
                </c:pt>
                <c:pt idx="1992">
                  <c:v>1</c:v>
                </c:pt>
                <c:pt idx="1993">
                  <c:v>0.748987854251012</c:v>
                </c:pt>
                <c:pt idx="1994">
                  <c:v>0.87096774193548299</c:v>
                </c:pt>
                <c:pt idx="1995">
                  <c:v>0.75228215767634798</c:v>
                </c:pt>
                <c:pt idx="1996">
                  <c:v>0.85714285714285698</c:v>
                </c:pt>
                <c:pt idx="1997">
                  <c:v>0.29490022172948999</c:v>
                </c:pt>
                <c:pt idx="1998">
                  <c:v>0</c:v>
                </c:pt>
                <c:pt idx="1999">
                  <c:v>0.84424379232505598</c:v>
                </c:pt>
                <c:pt idx="2000">
                  <c:v>0.909516380655226</c:v>
                </c:pt>
                <c:pt idx="2001">
                  <c:v>3.125E-2</c:v>
                </c:pt>
                <c:pt idx="2002">
                  <c:v>1</c:v>
                </c:pt>
                <c:pt idx="2003">
                  <c:v>0.97117296222663996</c:v>
                </c:pt>
                <c:pt idx="2004">
                  <c:v>0.741433021806853</c:v>
                </c:pt>
                <c:pt idx="2005">
                  <c:v>0.97433670589257004</c:v>
                </c:pt>
                <c:pt idx="2006">
                  <c:v>0.97942712721145697</c:v>
                </c:pt>
                <c:pt idx="2007">
                  <c:v>1</c:v>
                </c:pt>
                <c:pt idx="2008">
                  <c:v>0.87286384976525799</c:v>
                </c:pt>
                <c:pt idx="2009">
                  <c:v>0.74841437632135299</c:v>
                </c:pt>
                <c:pt idx="2010">
                  <c:v>0.69478908188585597</c:v>
                </c:pt>
                <c:pt idx="2011">
                  <c:v>0.28780487804878002</c:v>
                </c:pt>
                <c:pt idx="2012">
                  <c:v>3.5714285714285698E-2</c:v>
                </c:pt>
                <c:pt idx="2013">
                  <c:v>1</c:v>
                </c:pt>
                <c:pt idx="2014">
                  <c:v>0</c:v>
                </c:pt>
                <c:pt idx="2015">
                  <c:v>0.90612796635626303</c:v>
                </c:pt>
                <c:pt idx="2016">
                  <c:v>0.26829268292682901</c:v>
                </c:pt>
                <c:pt idx="2017">
                  <c:v>0.97545876630554895</c:v>
                </c:pt>
                <c:pt idx="2018">
                  <c:v>0.970145165708025</c:v>
                </c:pt>
                <c:pt idx="2019">
                  <c:v>0.93599257884972098</c:v>
                </c:pt>
                <c:pt idx="2020">
                  <c:v>1</c:v>
                </c:pt>
                <c:pt idx="2021">
                  <c:v>0.93472522198224095</c:v>
                </c:pt>
                <c:pt idx="2022">
                  <c:v>0.732264766993173</c:v>
                </c:pt>
                <c:pt idx="2023">
                  <c:v>0.90106007067137805</c:v>
                </c:pt>
                <c:pt idx="2024">
                  <c:v>0.67727856225930605</c:v>
                </c:pt>
                <c:pt idx="2025">
                  <c:v>0.97829457364340999</c:v>
                </c:pt>
                <c:pt idx="2026">
                  <c:v>0.93657817109144503</c:v>
                </c:pt>
                <c:pt idx="2027">
                  <c:v>8.8030398986700398E-2</c:v>
                </c:pt>
                <c:pt idx="2028">
                  <c:v>0.933514530629312</c:v>
                </c:pt>
                <c:pt idx="2029">
                  <c:v>0.94129263913824002</c:v>
                </c:pt>
                <c:pt idx="2030">
                  <c:v>0</c:v>
                </c:pt>
                <c:pt idx="2031">
                  <c:v>0</c:v>
                </c:pt>
                <c:pt idx="2032">
                  <c:v>0.72159222402221701</c:v>
                </c:pt>
                <c:pt idx="2033">
                  <c:v>0.87833827893174998</c:v>
                </c:pt>
                <c:pt idx="2034">
                  <c:v>0.98323978180093197</c:v>
                </c:pt>
                <c:pt idx="2035">
                  <c:v>0.98958457326508698</c:v>
                </c:pt>
                <c:pt idx="2036">
                  <c:v>0</c:v>
                </c:pt>
                <c:pt idx="2037">
                  <c:v>3.7037037037037E-2</c:v>
                </c:pt>
                <c:pt idx="2038">
                  <c:v>0</c:v>
                </c:pt>
                <c:pt idx="2039">
                  <c:v>0.41868512110726602</c:v>
                </c:pt>
                <c:pt idx="2040">
                  <c:v>0.39459459459459401</c:v>
                </c:pt>
                <c:pt idx="2041">
                  <c:v>0.86861313868613099</c:v>
                </c:pt>
                <c:pt idx="2042">
                  <c:v>0</c:v>
                </c:pt>
                <c:pt idx="2043">
                  <c:v>0.69289340101522801</c:v>
                </c:pt>
                <c:pt idx="2044">
                  <c:v>0.90400000000000003</c:v>
                </c:pt>
                <c:pt idx="2045">
                  <c:v>0</c:v>
                </c:pt>
                <c:pt idx="2046">
                  <c:v>0</c:v>
                </c:pt>
                <c:pt idx="2047">
                  <c:v>0.97311271975180902</c:v>
                </c:pt>
                <c:pt idx="2048">
                  <c:v>0.86223277909738705</c:v>
                </c:pt>
                <c:pt idx="2049">
                  <c:v>0.87961165048543599</c:v>
                </c:pt>
                <c:pt idx="2050">
                  <c:v>0.11076923076923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0.62072767364939296</c:v>
                </c:pt>
                <c:pt idx="2055">
                  <c:v>0</c:v>
                </c:pt>
                <c:pt idx="2056">
                  <c:v>0</c:v>
                </c:pt>
                <c:pt idx="2057">
                  <c:v>0.89249442655437194</c:v>
                </c:pt>
                <c:pt idx="2058">
                  <c:v>0.95912806539509499</c:v>
                </c:pt>
                <c:pt idx="2059">
                  <c:v>0.33333333333333298</c:v>
                </c:pt>
                <c:pt idx="2060">
                  <c:v>0</c:v>
                </c:pt>
                <c:pt idx="2061">
                  <c:v>0</c:v>
                </c:pt>
                <c:pt idx="2062">
                  <c:v>0.4375</c:v>
                </c:pt>
                <c:pt idx="2063">
                  <c:v>1</c:v>
                </c:pt>
                <c:pt idx="2064">
                  <c:v>6.8027210884353704E-3</c:v>
                </c:pt>
                <c:pt idx="2065">
                  <c:v>0</c:v>
                </c:pt>
                <c:pt idx="2066">
                  <c:v>0</c:v>
                </c:pt>
                <c:pt idx="2067">
                  <c:v>0.97052154195011298</c:v>
                </c:pt>
                <c:pt idx="2068">
                  <c:v>0.97832369942196495</c:v>
                </c:pt>
                <c:pt idx="2069">
                  <c:v>0.75661375661375596</c:v>
                </c:pt>
                <c:pt idx="2070">
                  <c:v>0.96404793608521899</c:v>
                </c:pt>
                <c:pt idx="2071">
                  <c:v>0.92215568862275399</c:v>
                </c:pt>
                <c:pt idx="2072">
                  <c:v>0.66380789022298403</c:v>
                </c:pt>
                <c:pt idx="2073">
                  <c:v>0.82296650717703301</c:v>
                </c:pt>
                <c:pt idx="2074">
                  <c:v>0.90972222222222199</c:v>
                </c:pt>
                <c:pt idx="2075">
                  <c:v>0.75683060109289602</c:v>
                </c:pt>
                <c:pt idx="2076">
                  <c:v>0.952853598014888</c:v>
                </c:pt>
                <c:pt idx="2077">
                  <c:v>0.86201598033189897</c:v>
                </c:pt>
                <c:pt idx="2078">
                  <c:v>0.96812453669384702</c:v>
                </c:pt>
                <c:pt idx="2079">
                  <c:v>0</c:v>
                </c:pt>
                <c:pt idx="2080">
                  <c:v>0.93342345386954995</c:v>
                </c:pt>
                <c:pt idx="2081">
                  <c:v>0.97149849992104798</c:v>
                </c:pt>
                <c:pt idx="2082">
                  <c:v>0.97757597131605201</c:v>
                </c:pt>
                <c:pt idx="2083">
                  <c:v>0.20261437908496699</c:v>
                </c:pt>
                <c:pt idx="2084">
                  <c:v>0.69869706840390799</c:v>
                </c:pt>
                <c:pt idx="2085">
                  <c:v>0.80300957592339195</c:v>
                </c:pt>
                <c:pt idx="2086">
                  <c:v>0.950532724505327</c:v>
                </c:pt>
                <c:pt idx="2087">
                  <c:v>0.966770508826583</c:v>
                </c:pt>
                <c:pt idx="2088">
                  <c:v>0.97216171386318595</c:v>
                </c:pt>
                <c:pt idx="2089">
                  <c:v>0</c:v>
                </c:pt>
                <c:pt idx="2090">
                  <c:v>0</c:v>
                </c:pt>
                <c:pt idx="2091">
                  <c:v>0.96983094928478497</c:v>
                </c:pt>
                <c:pt idx="2092">
                  <c:v>0.52748885586924199</c:v>
                </c:pt>
                <c:pt idx="2093">
                  <c:v>0</c:v>
                </c:pt>
                <c:pt idx="2094">
                  <c:v>0.2</c:v>
                </c:pt>
                <c:pt idx="2095">
                  <c:v>0</c:v>
                </c:pt>
                <c:pt idx="2096">
                  <c:v>0.29251700680272102</c:v>
                </c:pt>
                <c:pt idx="2097">
                  <c:v>0.58466453674121399</c:v>
                </c:pt>
                <c:pt idx="2098">
                  <c:v>0.882242287434161</c:v>
                </c:pt>
                <c:pt idx="2099">
                  <c:v>0.86956521739130399</c:v>
                </c:pt>
                <c:pt idx="2100">
                  <c:v>0.24229074889867799</c:v>
                </c:pt>
                <c:pt idx="2101">
                  <c:v>0</c:v>
                </c:pt>
                <c:pt idx="2102">
                  <c:v>0.41176470588235198</c:v>
                </c:pt>
                <c:pt idx="2103">
                  <c:v>0.94299287410926302</c:v>
                </c:pt>
                <c:pt idx="2104">
                  <c:v>0</c:v>
                </c:pt>
                <c:pt idx="2105">
                  <c:v>0.130136986301369</c:v>
                </c:pt>
                <c:pt idx="2106">
                  <c:v>0.95259208731241396</c:v>
                </c:pt>
                <c:pt idx="2107">
                  <c:v>0.87037037037037002</c:v>
                </c:pt>
                <c:pt idx="2108">
                  <c:v>0</c:v>
                </c:pt>
                <c:pt idx="2109">
                  <c:v>0</c:v>
                </c:pt>
                <c:pt idx="2110">
                  <c:v>0.97041420118343102</c:v>
                </c:pt>
                <c:pt idx="2111">
                  <c:v>0.85818181818181805</c:v>
                </c:pt>
                <c:pt idx="2112">
                  <c:v>0.97568134171907706</c:v>
                </c:pt>
                <c:pt idx="2113">
                  <c:v>0.96956677407805203</c:v>
                </c:pt>
                <c:pt idx="2114">
                  <c:v>0.39285714285714202</c:v>
                </c:pt>
                <c:pt idx="2115">
                  <c:v>0.374233128834355</c:v>
                </c:pt>
                <c:pt idx="2116">
                  <c:v>0.98771968527097498</c:v>
                </c:pt>
                <c:pt idx="2117">
                  <c:v>0</c:v>
                </c:pt>
                <c:pt idx="2118">
                  <c:v>0</c:v>
                </c:pt>
                <c:pt idx="2119">
                  <c:v>1</c:v>
                </c:pt>
                <c:pt idx="2120">
                  <c:v>0.87218045112781895</c:v>
                </c:pt>
                <c:pt idx="2121">
                  <c:v>0.93516062481579698</c:v>
                </c:pt>
                <c:pt idx="2122">
                  <c:v>1</c:v>
                </c:pt>
                <c:pt idx="2123">
                  <c:v>0.90721649484536004</c:v>
                </c:pt>
                <c:pt idx="2124">
                  <c:v>0.969312481557981</c:v>
                </c:pt>
                <c:pt idx="2125">
                  <c:v>0.66723044397463005</c:v>
                </c:pt>
                <c:pt idx="2126">
                  <c:v>0.97434819175777898</c:v>
                </c:pt>
                <c:pt idx="2127">
                  <c:v>0.98578267807921005</c:v>
                </c:pt>
                <c:pt idx="2128">
                  <c:v>0.88356164383561597</c:v>
                </c:pt>
                <c:pt idx="2129">
                  <c:v>0.94451316487011805</c:v>
                </c:pt>
                <c:pt idx="2130">
                  <c:v>0.97385044806816501</c:v>
                </c:pt>
                <c:pt idx="2131">
                  <c:v>1</c:v>
                </c:pt>
                <c:pt idx="2132">
                  <c:v>1</c:v>
                </c:pt>
                <c:pt idx="2133">
                  <c:v>0.96849140674729395</c:v>
                </c:pt>
                <c:pt idx="2134">
                  <c:v>0.815754339118825</c:v>
                </c:pt>
                <c:pt idx="2135">
                  <c:v>0.94657097288676195</c:v>
                </c:pt>
                <c:pt idx="2136">
                  <c:v>0.858736059479553</c:v>
                </c:pt>
                <c:pt idx="2137">
                  <c:v>0</c:v>
                </c:pt>
                <c:pt idx="2138">
                  <c:v>0.49668874172185401</c:v>
                </c:pt>
                <c:pt idx="2139">
                  <c:v>1</c:v>
                </c:pt>
                <c:pt idx="2140">
                  <c:v>0</c:v>
                </c:pt>
                <c:pt idx="2141">
                  <c:v>0.850847457627118</c:v>
                </c:pt>
                <c:pt idx="2142">
                  <c:v>0.75568181818181801</c:v>
                </c:pt>
                <c:pt idx="2143">
                  <c:v>0.96709646028463603</c:v>
                </c:pt>
                <c:pt idx="2144">
                  <c:v>1</c:v>
                </c:pt>
                <c:pt idx="2145">
                  <c:v>0</c:v>
                </c:pt>
                <c:pt idx="2146">
                  <c:v>0.942716301206867</c:v>
                </c:pt>
                <c:pt idx="2147">
                  <c:v>0</c:v>
                </c:pt>
                <c:pt idx="2148">
                  <c:v>0.92594433399602305</c:v>
                </c:pt>
                <c:pt idx="2149">
                  <c:v>1</c:v>
                </c:pt>
                <c:pt idx="2150">
                  <c:v>1</c:v>
                </c:pt>
                <c:pt idx="2151">
                  <c:v>0.976683937823834</c:v>
                </c:pt>
                <c:pt idx="2152">
                  <c:v>0.90326797385620905</c:v>
                </c:pt>
                <c:pt idx="2153">
                  <c:v>1</c:v>
                </c:pt>
                <c:pt idx="2154">
                  <c:v>1</c:v>
                </c:pt>
                <c:pt idx="2155">
                  <c:v>0</c:v>
                </c:pt>
                <c:pt idx="2156">
                  <c:v>0</c:v>
                </c:pt>
                <c:pt idx="2157">
                  <c:v>0.17582417582417501</c:v>
                </c:pt>
                <c:pt idx="2158">
                  <c:v>0.96841477949940402</c:v>
                </c:pt>
                <c:pt idx="2159">
                  <c:v>0.99607681189345398</c:v>
                </c:pt>
                <c:pt idx="2160">
                  <c:v>0.95427982124441302</c:v>
                </c:pt>
                <c:pt idx="2161">
                  <c:v>0.96450108089657505</c:v>
                </c:pt>
                <c:pt idx="2162">
                  <c:v>1</c:v>
                </c:pt>
                <c:pt idx="2163">
                  <c:v>0.84741144414168901</c:v>
                </c:pt>
                <c:pt idx="2164">
                  <c:v>0.96144877055229205</c:v>
                </c:pt>
                <c:pt idx="2165">
                  <c:v>0.20646067415730299</c:v>
                </c:pt>
                <c:pt idx="2166">
                  <c:v>0</c:v>
                </c:pt>
                <c:pt idx="2167">
                  <c:v>0.34868421052631499</c:v>
                </c:pt>
                <c:pt idx="2168">
                  <c:v>0</c:v>
                </c:pt>
                <c:pt idx="2169">
                  <c:v>0.60526315789473595</c:v>
                </c:pt>
                <c:pt idx="2170">
                  <c:v>0.92081850533807796</c:v>
                </c:pt>
                <c:pt idx="2171">
                  <c:v>0.93596798399199599</c:v>
                </c:pt>
                <c:pt idx="2172">
                  <c:v>0.95381882770870297</c:v>
                </c:pt>
                <c:pt idx="2173">
                  <c:v>0.95782008212019398</c:v>
                </c:pt>
                <c:pt idx="2174">
                  <c:v>0.96973865199449705</c:v>
                </c:pt>
                <c:pt idx="2175">
                  <c:v>0.85461689587426304</c:v>
                </c:pt>
                <c:pt idx="2176">
                  <c:v>0.93470790378006796</c:v>
                </c:pt>
                <c:pt idx="2177">
                  <c:v>0.56291390728476798</c:v>
                </c:pt>
                <c:pt idx="2178">
                  <c:v>0</c:v>
                </c:pt>
                <c:pt idx="2179">
                  <c:v>0.97328959700093698</c:v>
                </c:pt>
                <c:pt idx="2180">
                  <c:v>0.91320338359691</c:v>
                </c:pt>
                <c:pt idx="2181">
                  <c:v>1</c:v>
                </c:pt>
                <c:pt idx="2182">
                  <c:v>0.68041237113401998</c:v>
                </c:pt>
                <c:pt idx="2183">
                  <c:v>0.78125</c:v>
                </c:pt>
                <c:pt idx="2184">
                  <c:v>0.89429012345679004</c:v>
                </c:pt>
                <c:pt idx="2185">
                  <c:v>0.94358974358974301</c:v>
                </c:pt>
                <c:pt idx="2186">
                  <c:v>0.91970546984572199</c:v>
                </c:pt>
                <c:pt idx="2187">
                  <c:v>1</c:v>
                </c:pt>
                <c:pt idx="2188">
                  <c:v>0.95655309176131198</c:v>
                </c:pt>
                <c:pt idx="2189">
                  <c:v>0.99464960978356998</c:v>
                </c:pt>
                <c:pt idx="2190">
                  <c:v>0.98723098614029903</c:v>
                </c:pt>
                <c:pt idx="2191">
                  <c:v>0</c:v>
                </c:pt>
                <c:pt idx="2192">
                  <c:v>0</c:v>
                </c:pt>
                <c:pt idx="2193">
                  <c:v>0.97511427120365601</c:v>
                </c:pt>
                <c:pt idx="2194">
                  <c:v>0.92086855144272795</c:v>
                </c:pt>
                <c:pt idx="2195">
                  <c:v>0.98817687396547604</c:v>
                </c:pt>
                <c:pt idx="2196">
                  <c:v>0.97902869757174305</c:v>
                </c:pt>
                <c:pt idx="2197">
                  <c:v>0.86804123711340198</c:v>
                </c:pt>
                <c:pt idx="2198">
                  <c:v>0.88690476190476097</c:v>
                </c:pt>
                <c:pt idx="2199">
                  <c:v>0.28676470588235198</c:v>
                </c:pt>
                <c:pt idx="2200">
                  <c:v>0.94736842105263097</c:v>
                </c:pt>
                <c:pt idx="2201">
                  <c:v>0.78318584070796404</c:v>
                </c:pt>
                <c:pt idx="2202">
                  <c:v>0.94804687499999996</c:v>
                </c:pt>
                <c:pt idx="2203">
                  <c:v>0.86153846153846103</c:v>
                </c:pt>
                <c:pt idx="2204">
                  <c:v>0.844327176781002</c:v>
                </c:pt>
                <c:pt idx="2205">
                  <c:v>0.69369369369369305</c:v>
                </c:pt>
                <c:pt idx="2206">
                  <c:v>0</c:v>
                </c:pt>
                <c:pt idx="2207">
                  <c:v>0.82</c:v>
                </c:pt>
                <c:pt idx="2208">
                  <c:v>0.84571428571428497</c:v>
                </c:pt>
                <c:pt idx="2209">
                  <c:v>0.99375000000000002</c:v>
                </c:pt>
                <c:pt idx="2210">
                  <c:v>1</c:v>
                </c:pt>
                <c:pt idx="2211">
                  <c:v>0</c:v>
                </c:pt>
                <c:pt idx="2212">
                  <c:v>0</c:v>
                </c:pt>
                <c:pt idx="2213">
                  <c:v>0.90510366826156297</c:v>
                </c:pt>
                <c:pt idx="2214">
                  <c:v>0.99846860643185298</c:v>
                </c:pt>
                <c:pt idx="2215">
                  <c:v>0</c:v>
                </c:pt>
                <c:pt idx="2216">
                  <c:v>0.86691312384473196</c:v>
                </c:pt>
                <c:pt idx="2217">
                  <c:v>0.855855855855855</c:v>
                </c:pt>
                <c:pt idx="2218">
                  <c:v>0.82203587235033704</c:v>
                </c:pt>
                <c:pt idx="2219">
                  <c:v>0.81478921907394597</c:v>
                </c:pt>
                <c:pt idx="2220">
                  <c:v>0.92393026941362899</c:v>
                </c:pt>
                <c:pt idx="2221">
                  <c:v>0.87965616045845196</c:v>
                </c:pt>
                <c:pt idx="2222">
                  <c:v>0.52413793103448203</c:v>
                </c:pt>
                <c:pt idx="2223">
                  <c:v>0.79084967320261401</c:v>
                </c:pt>
                <c:pt idx="2224">
                  <c:v>9.5238095238095205E-2</c:v>
                </c:pt>
                <c:pt idx="2225">
                  <c:v>0.191176470588235</c:v>
                </c:pt>
                <c:pt idx="2226">
                  <c:v>0</c:v>
                </c:pt>
                <c:pt idx="2227">
                  <c:v>0.93529185867895503</c:v>
                </c:pt>
                <c:pt idx="2228">
                  <c:v>2.3977433004231299E-2</c:v>
                </c:pt>
                <c:pt idx="2229">
                  <c:v>0</c:v>
                </c:pt>
                <c:pt idx="2230">
                  <c:v>0.61346633416458796</c:v>
                </c:pt>
                <c:pt idx="2231">
                  <c:v>0.942949907235621</c:v>
                </c:pt>
                <c:pt idx="2232">
                  <c:v>0.58333333333333304</c:v>
                </c:pt>
                <c:pt idx="2233">
                  <c:v>0.93563829787233999</c:v>
                </c:pt>
                <c:pt idx="2234">
                  <c:v>0.92028985507246297</c:v>
                </c:pt>
                <c:pt idx="2235">
                  <c:v>0.94866414883200401</c:v>
                </c:pt>
                <c:pt idx="2236">
                  <c:v>0.88235294117647001</c:v>
                </c:pt>
                <c:pt idx="2237">
                  <c:v>0.95607794618001796</c:v>
                </c:pt>
                <c:pt idx="2238">
                  <c:v>0.97241843255970395</c:v>
                </c:pt>
                <c:pt idx="2239">
                  <c:v>0.96723621631143197</c:v>
                </c:pt>
                <c:pt idx="2240">
                  <c:v>0.97565485362095505</c:v>
                </c:pt>
                <c:pt idx="2241">
                  <c:v>0.875</c:v>
                </c:pt>
                <c:pt idx="2242">
                  <c:v>0.94972677595628396</c:v>
                </c:pt>
                <c:pt idx="2243">
                  <c:v>0.87931802986405105</c:v>
                </c:pt>
                <c:pt idx="2244">
                  <c:v>0.88359788359788305</c:v>
                </c:pt>
                <c:pt idx="2245">
                  <c:v>0.31675392670156999</c:v>
                </c:pt>
                <c:pt idx="2246">
                  <c:v>0.78818443804034499</c:v>
                </c:pt>
                <c:pt idx="2247">
                  <c:v>0.97332255456750205</c:v>
                </c:pt>
                <c:pt idx="2248">
                  <c:v>0.98623853211009105</c:v>
                </c:pt>
                <c:pt idx="2249">
                  <c:v>0.91095956200172801</c:v>
                </c:pt>
                <c:pt idx="2250">
                  <c:v>1</c:v>
                </c:pt>
                <c:pt idx="2251">
                  <c:v>1</c:v>
                </c:pt>
                <c:pt idx="2252">
                  <c:v>0.93855280094017501</c:v>
                </c:pt>
                <c:pt idx="2253">
                  <c:v>0.99480937891533905</c:v>
                </c:pt>
                <c:pt idx="2254">
                  <c:v>0.98018070533372104</c:v>
                </c:pt>
                <c:pt idx="2255">
                  <c:v>0.98564021316433803</c:v>
                </c:pt>
                <c:pt idx="2256">
                  <c:v>0.875</c:v>
                </c:pt>
                <c:pt idx="2257">
                  <c:v>1</c:v>
                </c:pt>
                <c:pt idx="2258">
                  <c:v>0.88282504012841001</c:v>
                </c:pt>
                <c:pt idx="2259">
                  <c:v>0.98198119966133302</c:v>
                </c:pt>
                <c:pt idx="2260">
                  <c:v>0.88892567455719196</c:v>
                </c:pt>
                <c:pt idx="2261">
                  <c:v>0</c:v>
                </c:pt>
                <c:pt idx="2262">
                  <c:v>7.8857142857142806E-2</c:v>
                </c:pt>
                <c:pt idx="2263">
                  <c:v>0</c:v>
                </c:pt>
                <c:pt idx="2264">
                  <c:v>0</c:v>
                </c:pt>
                <c:pt idx="2265">
                  <c:v>0</c:v>
                </c:pt>
                <c:pt idx="2266">
                  <c:v>0.82323498419388796</c:v>
                </c:pt>
                <c:pt idx="2267">
                  <c:v>1</c:v>
                </c:pt>
                <c:pt idx="2268">
                  <c:v>0.22617534942820799</c:v>
                </c:pt>
                <c:pt idx="2269">
                  <c:v>0.99133448873483498</c:v>
                </c:pt>
                <c:pt idx="2270">
                  <c:v>1</c:v>
                </c:pt>
                <c:pt idx="2271">
                  <c:v>0.92015371477369701</c:v>
                </c:pt>
                <c:pt idx="2272">
                  <c:v>1</c:v>
                </c:pt>
                <c:pt idx="2273">
                  <c:v>0.93847874720357904</c:v>
                </c:pt>
                <c:pt idx="2274">
                  <c:v>0.97338935574229601</c:v>
                </c:pt>
                <c:pt idx="2275">
                  <c:v>0.92459016393442595</c:v>
                </c:pt>
                <c:pt idx="2276">
                  <c:v>1</c:v>
                </c:pt>
                <c:pt idx="2277">
                  <c:v>0.86910994764397898</c:v>
                </c:pt>
                <c:pt idx="2278">
                  <c:v>0.99067357512953302</c:v>
                </c:pt>
                <c:pt idx="2279">
                  <c:v>0.97630706049597205</c:v>
                </c:pt>
                <c:pt idx="2280">
                  <c:v>0</c:v>
                </c:pt>
                <c:pt idx="2281">
                  <c:v>0.81832378969286801</c:v>
                </c:pt>
                <c:pt idx="2282">
                  <c:v>0.83881735813066205</c:v>
                </c:pt>
                <c:pt idx="2283">
                  <c:v>0.97568636575151202</c:v>
                </c:pt>
                <c:pt idx="2284">
                  <c:v>1</c:v>
                </c:pt>
                <c:pt idx="2285">
                  <c:v>0.99543269230769205</c:v>
                </c:pt>
                <c:pt idx="2286">
                  <c:v>0.85199485199485203</c:v>
                </c:pt>
                <c:pt idx="2287">
                  <c:v>0.52317880794701899</c:v>
                </c:pt>
                <c:pt idx="2288">
                  <c:v>0.71455938697318</c:v>
                </c:pt>
                <c:pt idx="2289">
                  <c:v>1</c:v>
                </c:pt>
                <c:pt idx="2290">
                  <c:v>1</c:v>
                </c:pt>
                <c:pt idx="2291">
                  <c:v>0.890267175572519</c:v>
                </c:pt>
                <c:pt idx="2292">
                  <c:v>0.937241948802642</c:v>
                </c:pt>
                <c:pt idx="2293">
                  <c:v>0.94417842741935398</c:v>
                </c:pt>
                <c:pt idx="2294">
                  <c:v>1</c:v>
                </c:pt>
                <c:pt idx="2295">
                  <c:v>0.896923907177549</c:v>
                </c:pt>
                <c:pt idx="2296">
                  <c:v>0.219931271477663</c:v>
                </c:pt>
                <c:pt idx="2297">
                  <c:v>0.65664739884392997</c:v>
                </c:pt>
                <c:pt idx="2298">
                  <c:v>1.67597765363128E-2</c:v>
                </c:pt>
                <c:pt idx="2299">
                  <c:v>0.90954219525648095</c:v>
                </c:pt>
                <c:pt idx="2300">
                  <c:v>0.94731064763995598</c:v>
                </c:pt>
                <c:pt idx="2301">
                  <c:v>0.96981818181818102</c:v>
                </c:pt>
                <c:pt idx="2302">
                  <c:v>0.95315959802418604</c:v>
                </c:pt>
                <c:pt idx="2303">
                  <c:v>0.98220338983050803</c:v>
                </c:pt>
                <c:pt idx="2304">
                  <c:v>0</c:v>
                </c:pt>
                <c:pt idx="2305">
                  <c:v>0.89481825212683597</c:v>
                </c:pt>
                <c:pt idx="2306">
                  <c:v>0</c:v>
                </c:pt>
                <c:pt idx="2307">
                  <c:v>0</c:v>
                </c:pt>
                <c:pt idx="2308">
                  <c:v>0.88405797101449202</c:v>
                </c:pt>
                <c:pt idx="2309">
                  <c:v>9.9009900990098994E-3</c:v>
                </c:pt>
                <c:pt idx="2310">
                  <c:v>0</c:v>
                </c:pt>
                <c:pt idx="2311">
                  <c:v>0.72889610389610304</c:v>
                </c:pt>
                <c:pt idx="2312">
                  <c:v>0.68907563025209995</c:v>
                </c:pt>
                <c:pt idx="2313">
                  <c:v>0.50983698707138803</c:v>
                </c:pt>
                <c:pt idx="2314">
                  <c:v>0.89859154929577401</c:v>
                </c:pt>
                <c:pt idx="2315">
                  <c:v>1</c:v>
                </c:pt>
                <c:pt idx="2316">
                  <c:v>0.93283582089552197</c:v>
                </c:pt>
                <c:pt idx="2317">
                  <c:v>0.99286959277452003</c:v>
                </c:pt>
                <c:pt idx="2318">
                  <c:v>0.98681653448185302</c:v>
                </c:pt>
                <c:pt idx="2319">
                  <c:v>0.96482483622899395</c:v>
                </c:pt>
                <c:pt idx="2320">
                  <c:v>1</c:v>
                </c:pt>
                <c:pt idx="2321">
                  <c:v>0.93069306930692997</c:v>
                </c:pt>
                <c:pt idx="2322">
                  <c:v>0</c:v>
                </c:pt>
                <c:pt idx="2323">
                  <c:v>0.71688311688311601</c:v>
                </c:pt>
                <c:pt idx="2324">
                  <c:v>0.69080459770114899</c:v>
                </c:pt>
                <c:pt idx="2325">
                  <c:v>0.96036988110964305</c:v>
                </c:pt>
                <c:pt idx="2326">
                  <c:v>0.141909814323607</c:v>
                </c:pt>
                <c:pt idx="2327">
                  <c:v>0.61381896089983901</c:v>
                </c:pt>
                <c:pt idx="2328">
                  <c:v>0.394736842105263</c:v>
                </c:pt>
                <c:pt idx="2329">
                  <c:v>0.78770949720670302</c:v>
                </c:pt>
                <c:pt idx="2330">
                  <c:v>0.90199809705042799</c:v>
                </c:pt>
                <c:pt idx="2331">
                  <c:v>0.93432032301480406</c:v>
                </c:pt>
                <c:pt idx="2332">
                  <c:v>0.73919239904988099</c:v>
                </c:pt>
                <c:pt idx="2333">
                  <c:v>7.5471698113207496E-3</c:v>
                </c:pt>
                <c:pt idx="2334">
                  <c:v>0</c:v>
                </c:pt>
                <c:pt idx="2335">
                  <c:v>0.14877589453860601</c:v>
                </c:pt>
                <c:pt idx="2336">
                  <c:v>0</c:v>
                </c:pt>
                <c:pt idx="2337">
                  <c:v>0</c:v>
                </c:pt>
                <c:pt idx="2338">
                  <c:v>0.81216931216931199</c:v>
                </c:pt>
                <c:pt idx="2339">
                  <c:v>0.98360655737704905</c:v>
                </c:pt>
                <c:pt idx="2340">
                  <c:v>0.88823529411764701</c:v>
                </c:pt>
                <c:pt idx="2341">
                  <c:v>0.83750000000000002</c:v>
                </c:pt>
                <c:pt idx="2342">
                  <c:v>0.97462277091906702</c:v>
                </c:pt>
                <c:pt idx="2343">
                  <c:v>0.70828538550057496</c:v>
                </c:pt>
                <c:pt idx="2344">
                  <c:v>0.95991526804627603</c:v>
                </c:pt>
                <c:pt idx="2345">
                  <c:v>0.98545393746864995</c:v>
                </c:pt>
                <c:pt idx="2346">
                  <c:v>0</c:v>
                </c:pt>
                <c:pt idx="2347">
                  <c:v>0.78991596638655404</c:v>
                </c:pt>
                <c:pt idx="2348">
                  <c:v>0.748987854251012</c:v>
                </c:pt>
                <c:pt idx="2349">
                  <c:v>0.67948717948717896</c:v>
                </c:pt>
                <c:pt idx="2350">
                  <c:v>0.31125827814569501</c:v>
                </c:pt>
                <c:pt idx="2351">
                  <c:v>0.96650968079539501</c:v>
                </c:pt>
                <c:pt idx="2352">
                  <c:v>0.59243697478991597</c:v>
                </c:pt>
                <c:pt idx="2353">
                  <c:v>0.95787545787545703</c:v>
                </c:pt>
                <c:pt idx="2354">
                  <c:v>0.95701874714220303</c:v>
                </c:pt>
                <c:pt idx="2355">
                  <c:v>0.98026697620429404</c:v>
                </c:pt>
                <c:pt idx="2356">
                  <c:v>0.89787161002403004</c:v>
                </c:pt>
                <c:pt idx="2357">
                  <c:v>0.98848122866894195</c:v>
                </c:pt>
                <c:pt idx="2358">
                  <c:v>0.14309031556039101</c:v>
                </c:pt>
                <c:pt idx="2359">
                  <c:v>0.97425897035881404</c:v>
                </c:pt>
                <c:pt idx="2360">
                  <c:v>0</c:v>
                </c:pt>
                <c:pt idx="2361">
                  <c:v>0.91831083419868398</c:v>
                </c:pt>
                <c:pt idx="2362">
                  <c:v>0.98350013524479296</c:v>
                </c:pt>
                <c:pt idx="2363">
                  <c:v>0.60570987654320896</c:v>
                </c:pt>
                <c:pt idx="2364">
                  <c:v>0.739884393063583</c:v>
                </c:pt>
                <c:pt idx="2365">
                  <c:v>8.0645161290322492E-3</c:v>
                </c:pt>
                <c:pt idx="2366">
                  <c:v>0.97422126745435</c:v>
                </c:pt>
                <c:pt idx="2367">
                  <c:v>0.8175</c:v>
                </c:pt>
                <c:pt idx="2368">
                  <c:v>0.96921075455333905</c:v>
                </c:pt>
                <c:pt idx="2369">
                  <c:v>0</c:v>
                </c:pt>
                <c:pt idx="2370">
                  <c:v>0</c:v>
                </c:pt>
                <c:pt idx="2371">
                  <c:v>0.85034013605442105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</c:v>
                </c:pt>
                <c:pt idx="2376">
                  <c:v>0.97530864197530798</c:v>
                </c:pt>
                <c:pt idx="2377">
                  <c:v>0.96128251663641795</c:v>
                </c:pt>
                <c:pt idx="2378">
                  <c:v>0</c:v>
                </c:pt>
                <c:pt idx="2379">
                  <c:v>0.27032967032966998</c:v>
                </c:pt>
                <c:pt idx="2380">
                  <c:v>0.98178677971424</c:v>
                </c:pt>
                <c:pt idx="2381">
                  <c:v>0.87280507599232704</c:v>
                </c:pt>
                <c:pt idx="2382">
                  <c:v>0.95751633986928097</c:v>
                </c:pt>
                <c:pt idx="2383">
                  <c:v>4.8780487804878002E-2</c:v>
                </c:pt>
                <c:pt idx="2384">
                  <c:v>0</c:v>
                </c:pt>
                <c:pt idx="2385">
                  <c:v>0.95231416549789605</c:v>
                </c:pt>
                <c:pt idx="2386">
                  <c:v>0.27368421052631497</c:v>
                </c:pt>
                <c:pt idx="2387">
                  <c:v>0.60606060606060597</c:v>
                </c:pt>
                <c:pt idx="2388">
                  <c:v>0.72060857538035905</c:v>
                </c:pt>
                <c:pt idx="2389">
                  <c:v>0</c:v>
                </c:pt>
                <c:pt idx="2390">
                  <c:v>0.81447963800904899</c:v>
                </c:pt>
                <c:pt idx="2391">
                  <c:v>0</c:v>
                </c:pt>
                <c:pt idx="2392">
                  <c:v>1</c:v>
                </c:pt>
                <c:pt idx="2393">
                  <c:v>0.85209713024282496</c:v>
                </c:pt>
                <c:pt idx="2394">
                  <c:v>0.97859327217125303</c:v>
                </c:pt>
                <c:pt idx="2395">
                  <c:v>0</c:v>
                </c:pt>
                <c:pt idx="2396">
                  <c:v>0.93597052890097299</c:v>
                </c:pt>
                <c:pt idx="2397">
                  <c:v>0.41698113207547099</c:v>
                </c:pt>
                <c:pt idx="2398">
                  <c:v>0.71739130434782605</c:v>
                </c:pt>
                <c:pt idx="2399">
                  <c:v>0.873373807458803</c:v>
                </c:pt>
                <c:pt idx="2400">
                  <c:v>1</c:v>
                </c:pt>
                <c:pt idx="2401">
                  <c:v>0.88831534490849295</c:v>
                </c:pt>
                <c:pt idx="2402">
                  <c:v>0.95475113122171895</c:v>
                </c:pt>
                <c:pt idx="2403">
                  <c:v>0.99004267425320003</c:v>
                </c:pt>
                <c:pt idx="2404">
                  <c:v>0.99786411716842904</c:v>
                </c:pt>
                <c:pt idx="2405">
                  <c:v>1</c:v>
                </c:pt>
                <c:pt idx="2406">
                  <c:v>1</c:v>
                </c:pt>
                <c:pt idx="2407">
                  <c:v>0.99424542065164501</c:v>
                </c:pt>
                <c:pt idx="2408">
                  <c:v>0.99491049491049399</c:v>
                </c:pt>
                <c:pt idx="2409">
                  <c:v>0.17404129793510301</c:v>
                </c:pt>
                <c:pt idx="2410">
                  <c:v>1</c:v>
                </c:pt>
                <c:pt idx="2411">
                  <c:v>0.79861111111111105</c:v>
                </c:pt>
                <c:pt idx="2412">
                  <c:v>0.70192307692307598</c:v>
                </c:pt>
                <c:pt idx="2413">
                  <c:v>0</c:v>
                </c:pt>
                <c:pt idx="2414">
                  <c:v>0.95822612380808203</c:v>
                </c:pt>
                <c:pt idx="2415">
                  <c:v>1</c:v>
                </c:pt>
                <c:pt idx="2416">
                  <c:v>1</c:v>
                </c:pt>
                <c:pt idx="2417">
                  <c:v>1</c:v>
                </c:pt>
                <c:pt idx="2418">
                  <c:v>0.719465648854961</c:v>
                </c:pt>
                <c:pt idx="2419">
                  <c:v>0.91884240327146904</c:v>
                </c:pt>
                <c:pt idx="2420">
                  <c:v>0.61627906976744096</c:v>
                </c:pt>
                <c:pt idx="2421">
                  <c:v>1</c:v>
                </c:pt>
                <c:pt idx="2422">
                  <c:v>5.3601340033500797E-2</c:v>
                </c:pt>
                <c:pt idx="2423">
                  <c:v>0</c:v>
                </c:pt>
                <c:pt idx="2424">
                  <c:v>0</c:v>
                </c:pt>
                <c:pt idx="2425">
                  <c:v>0.68162692847124795</c:v>
                </c:pt>
                <c:pt idx="2426">
                  <c:v>0.98036882807852399</c:v>
                </c:pt>
                <c:pt idx="2427">
                  <c:v>0.79397417503586798</c:v>
                </c:pt>
                <c:pt idx="2428">
                  <c:v>0.22605363984674301</c:v>
                </c:pt>
                <c:pt idx="2429">
                  <c:v>0.992107570885705</c:v>
                </c:pt>
                <c:pt idx="2430">
                  <c:v>0.41967871485943697</c:v>
                </c:pt>
                <c:pt idx="2431">
                  <c:v>0.87969924812029998</c:v>
                </c:pt>
                <c:pt idx="2432">
                  <c:v>0.98170045045044996</c:v>
                </c:pt>
                <c:pt idx="2433">
                  <c:v>0.91646017699115001</c:v>
                </c:pt>
                <c:pt idx="2434">
                  <c:v>0.97363083164300201</c:v>
                </c:pt>
                <c:pt idx="2435">
                  <c:v>0.36</c:v>
                </c:pt>
                <c:pt idx="2436">
                  <c:v>0.78452722063037195</c:v>
                </c:pt>
                <c:pt idx="2437">
                  <c:v>0.71584699453551903</c:v>
                </c:pt>
                <c:pt idx="2438">
                  <c:v>0.67010309278350499</c:v>
                </c:pt>
                <c:pt idx="2439">
                  <c:v>0.44642857142857101</c:v>
                </c:pt>
                <c:pt idx="2440">
                  <c:v>0</c:v>
                </c:pt>
                <c:pt idx="2441">
                  <c:v>0.98536585365853602</c:v>
                </c:pt>
                <c:pt idx="2442">
                  <c:v>0.85976408912188695</c:v>
                </c:pt>
                <c:pt idx="2443">
                  <c:v>0.99672729223670797</c:v>
                </c:pt>
                <c:pt idx="2444">
                  <c:v>0.96</c:v>
                </c:pt>
                <c:pt idx="2445">
                  <c:v>0</c:v>
                </c:pt>
                <c:pt idx="2446">
                  <c:v>0</c:v>
                </c:pt>
                <c:pt idx="2447">
                  <c:v>0.44444444444444398</c:v>
                </c:pt>
                <c:pt idx="2448">
                  <c:v>0</c:v>
                </c:pt>
                <c:pt idx="2449">
                  <c:v>0</c:v>
                </c:pt>
                <c:pt idx="2450">
                  <c:v>0.96363636363636296</c:v>
                </c:pt>
                <c:pt idx="2451">
                  <c:v>0.30135658914728602</c:v>
                </c:pt>
                <c:pt idx="2452">
                  <c:v>0.89878542510121395</c:v>
                </c:pt>
                <c:pt idx="2453">
                  <c:v>0.87706855791962102</c:v>
                </c:pt>
                <c:pt idx="2454">
                  <c:v>0.97621681415929196</c:v>
                </c:pt>
                <c:pt idx="2455">
                  <c:v>0.99092212135690305</c:v>
                </c:pt>
                <c:pt idx="2456">
                  <c:v>0</c:v>
                </c:pt>
                <c:pt idx="2457">
                  <c:v>0</c:v>
                </c:pt>
                <c:pt idx="2458">
                  <c:v>0</c:v>
                </c:pt>
                <c:pt idx="2459">
                  <c:v>0</c:v>
                </c:pt>
                <c:pt idx="2460">
                  <c:v>0</c:v>
                </c:pt>
                <c:pt idx="2461">
                  <c:v>1</c:v>
                </c:pt>
                <c:pt idx="2462">
                  <c:v>6.4308681672025697E-3</c:v>
                </c:pt>
                <c:pt idx="2463">
                  <c:v>0</c:v>
                </c:pt>
                <c:pt idx="2464">
                  <c:v>0.94274028629856799</c:v>
                </c:pt>
                <c:pt idx="2465">
                  <c:v>0.86621507197290404</c:v>
                </c:pt>
                <c:pt idx="2466">
                  <c:v>0.45669291338582602</c:v>
                </c:pt>
                <c:pt idx="2467">
                  <c:v>0.48071216617210599</c:v>
                </c:pt>
                <c:pt idx="2468">
                  <c:v>0.91355744366457303</c:v>
                </c:pt>
                <c:pt idx="2469">
                  <c:v>0.98935779816513703</c:v>
                </c:pt>
                <c:pt idx="2470">
                  <c:v>0.98275390090336701</c:v>
                </c:pt>
                <c:pt idx="2471">
                  <c:v>0.96781479390174996</c:v>
                </c:pt>
                <c:pt idx="2472">
                  <c:v>0.982019038664943</c:v>
                </c:pt>
                <c:pt idx="2473">
                  <c:v>0.96781905112173505</c:v>
                </c:pt>
                <c:pt idx="2474">
                  <c:v>0</c:v>
                </c:pt>
                <c:pt idx="2475">
                  <c:v>0.60702151755379297</c:v>
                </c:pt>
                <c:pt idx="2476">
                  <c:v>0.60685483870967705</c:v>
                </c:pt>
                <c:pt idx="2477">
                  <c:v>0.963453558889243</c:v>
                </c:pt>
                <c:pt idx="2478">
                  <c:v>0.96516649619274897</c:v>
                </c:pt>
                <c:pt idx="2479">
                  <c:v>0.90166975881261502</c:v>
                </c:pt>
                <c:pt idx="2480">
                  <c:v>0</c:v>
                </c:pt>
                <c:pt idx="2481">
                  <c:v>0.612947658402203</c:v>
                </c:pt>
                <c:pt idx="2482">
                  <c:v>0.97610681658468001</c:v>
                </c:pt>
                <c:pt idx="2483">
                  <c:v>0</c:v>
                </c:pt>
                <c:pt idx="2484">
                  <c:v>0.99732803356519795</c:v>
                </c:pt>
                <c:pt idx="2485">
                  <c:v>0.75</c:v>
                </c:pt>
                <c:pt idx="2486">
                  <c:v>0</c:v>
                </c:pt>
                <c:pt idx="2487">
                  <c:v>1</c:v>
                </c:pt>
                <c:pt idx="2488">
                  <c:v>0</c:v>
                </c:pt>
                <c:pt idx="2489">
                  <c:v>0</c:v>
                </c:pt>
                <c:pt idx="2490">
                  <c:v>1</c:v>
                </c:pt>
                <c:pt idx="2491">
                  <c:v>0.72826086956521696</c:v>
                </c:pt>
                <c:pt idx="2492">
                  <c:v>0.92362924281984304</c:v>
                </c:pt>
                <c:pt idx="2493">
                  <c:v>0.66468842729970301</c:v>
                </c:pt>
                <c:pt idx="2494">
                  <c:v>0.101587301587301</c:v>
                </c:pt>
                <c:pt idx="2495">
                  <c:v>0.77575757575757498</c:v>
                </c:pt>
                <c:pt idx="2496">
                  <c:v>0.61640798226163995</c:v>
                </c:pt>
                <c:pt idx="2497">
                  <c:v>0.81034482758620596</c:v>
                </c:pt>
                <c:pt idx="2498">
                  <c:v>0</c:v>
                </c:pt>
                <c:pt idx="2499">
                  <c:v>0</c:v>
                </c:pt>
                <c:pt idx="2500">
                  <c:v>0</c:v>
                </c:pt>
                <c:pt idx="2501">
                  <c:v>0</c:v>
                </c:pt>
                <c:pt idx="2502">
                  <c:v>0.20991735537190001</c:v>
                </c:pt>
                <c:pt idx="2503">
                  <c:v>0</c:v>
                </c:pt>
                <c:pt idx="2504">
                  <c:v>1</c:v>
                </c:pt>
                <c:pt idx="2505">
                  <c:v>0</c:v>
                </c:pt>
                <c:pt idx="2506">
                  <c:v>0.98776945421189399</c:v>
                </c:pt>
                <c:pt idx="2507">
                  <c:v>0.96857647652700596</c:v>
                </c:pt>
                <c:pt idx="2508">
                  <c:v>0.93644254818302197</c:v>
                </c:pt>
                <c:pt idx="2509">
                  <c:v>0.98713666787386101</c:v>
                </c:pt>
                <c:pt idx="2510">
                  <c:v>1</c:v>
                </c:pt>
                <c:pt idx="2511">
                  <c:v>1</c:v>
                </c:pt>
                <c:pt idx="2512">
                  <c:v>1</c:v>
                </c:pt>
                <c:pt idx="2513">
                  <c:v>1</c:v>
                </c:pt>
                <c:pt idx="2514">
                  <c:v>0.77751756440280995</c:v>
                </c:pt>
                <c:pt idx="2515">
                  <c:v>0.99697873186245201</c:v>
                </c:pt>
                <c:pt idx="2516">
                  <c:v>0</c:v>
                </c:pt>
                <c:pt idx="2517">
                  <c:v>1</c:v>
                </c:pt>
                <c:pt idx="2518">
                  <c:v>1</c:v>
                </c:pt>
                <c:pt idx="2519">
                  <c:v>0.85714285714285698</c:v>
                </c:pt>
                <c:pt idx="2520">
                  <c:v>0</c:v>
                </c:pt>
                <c:pt idx="2521">
                  <c:v>0.48096885813148699</c:v>
                </c:pt>
                <c:pt idx="2522">
                  <c:v>0</c:v>
                </c:pt>
                <c:pt idx="2523">
                  <c:v>0.89757412398921799</c:v>
                </c:pt>
                <c:pt idx="2524">
                  <c:v>0.99164345403899701</c:v>
                </c:pt>
                <c:pt idx="2525">
                  <c:v>0.71875</c:v>
                </c:pt>
                <c:pt idx="2526">
                  <c:v>0.92338387869114102</c:v>
                </c:pt>
                <c:pt idx="2527">
                  <c:v>0</c:v>
                </c:pt>
                <c:pt idx="2528">
                  <c:v>0.98018648018648002</c:v>
                </c:pt>
                <c:pt idx="2529">
                  <c:v>1</c:v>
                </c:pt>
                <c:pt idx="2530">
                  <c:v>0</c:v>
                </c:pt>
                <c:pt idx="2531">
                  <c:v>0.184931506849315</c:v>
                </c:pt>
                <c:pt idx="2532">
                  <c:v>0.95222820483445902</c:v>
                </c:pt>
                <c:pt idx="2533">
                  <c:v>1</c:v>
                </c:pt>
                <c:pt idx="2534">
                  <c:v>0.99710843373493896</c:v>
                </c:pt>
                <c:pt idx="2535">
                  <c:v>0.92793931731984802</c:v>
                </c:pt>
                <c:pt idx="2536">
                  <c:v>0.81372549019607798</c:v>
                </c:pt>
                <c:pt idx="2537">
                  <c:v>0.94459021453928005</c:v>
                </c:pt>
                <c:pt idx="2538">
                  <c:v>8.9041095890410898E-2</c:v>
                </c:pt>
                <c:pt idx="2539">
                  <c:v>1</c:v>
                </c:pt>
                <c:pt idx="2540">
                  <c:v>0.88836104513064096</c:v>
                </c:pt>
                <c:pt idx="2541">
                  <c:v>0.69636363636363596</c:v>
                </c:pt>
                <c:pt idx="2542">
                  <c:v>0.830650804758572</c:v>
                </c:pt>
                <c:pt idx="2543">
                  <c:v>0.98321136461472203</c:v>
                </c:pt>
                <c:pt idx="2544">
                  <c:v>0.91426538598363505</c:v>
                </c:pt>
                <c:pt idx="2545">
                  <c:v>0.99083409715856996</c:v>
                </c:pt>
                <c:pt idx="2546">
                  <c:v>0.91165172855313703</c:v>
                </c:pt>
                <c:pt idx="2547">
                  <c:v>0.77966101694915202</c:v>
                </c:pt>
                <c:pt idx="2548">
                  <c:v>0.80769230769230704</c:v>
                </c:pt>
                <c:pt idx="2549">
                  <c:v>0.79045764362219995</c:v>
                </c:pt>
                <c:pt idx="2550">
                  <c:v>0.97454293830577599</c:v>
                </c:pt>
                <c:pt idx="2551">
                  <c:v>1</c:v>
                </c:pt>
                <c:pt idx="2552">
                  <c:v>0.95408908360715505</c:v>
                </c:pt>
                <c:pt idx="2553">
                  <c:v>0.97516848730128702</c:v>
                </c:pt>
                <c:pt idx="2554">
                  <c:v>0</c:v>
                </c:pt>
                <c:pt idx="2555">
                  <c:v>0</c:v>
                </c:pt>
                <c:pt idx="2556">
                  <c:v>0.98747063429913795</c:v>
                </c:pt>
                <c:pt idx="2557">
                  <c:v>0.91431353456669895</c:v>
                </c:pt>
                <c:pt idx="2558">
                  <c:v>0.91597938144329805</c:v>
                </c:pt>
                <c:pt idx="2559">
                  <c:v>0.95795702273435002</c:v>
                </c:pt>
                <c:pt idx="2560">
                  <c:v>1</c:v>
                </c:pt>
                <c:pt idx="2561">
                  <c:v>1</c:v>
                </c:pt>
                <c:pt idx="2562">
                  <c:v>0.99527346387575899</c:v>
                </c:pt>
                <c:pt idx="2563">
                  <c:v>0.54166666666666596</c:v>
                </c:pt>
                <c:pt idx="2564">
                  <c:v>0.99342537804076203</c:v>
                </c:pt>
                <c:pt idx="2565">
                  <c:v>1</c:v>
                </c:pt>
                <c:pt idx="2566">
                  <c:v>0.95535361517186801</c:v>
                </c:pt>
                <c:pt idx="2567">
                  <c:v>0.95806915208386101</c:v>
                </c:pt>
                <c:pt idx="2568">
                  <c:v>1</c:v>
                </c:pt>
                <c:pt idx="2569">
                  <c:v>1</c:v>
                </c:pt>
                <c:pt idx="2570">
                  <c:v>0.957317073170731</c:v>
                </c:pt>
                <c:pt idx="2571">
                  <c:v>0.91631799163179894</c:v>
                </c:pt>
                <c:pt idx="2572">
                  <c:v>0.99086757990867502</c:v>
                </c:pt>
                <c:pt idx="2573">
                  <c:v>0.96167247386759502</c:v>
                </c:pt>
                <c:pt idx="2574">
                  <c:v>0.99423076923076903</c:v>
                </c:pt>
                <c:pt idx="2575">
                  <c:v>0.95925925925925903</c:v>
                </c:pt>
                <c:pt idx="2576">
                  <c:v>0.98650881057268702</c:v>
                </c:pt>
                <c:pt idx="2577">
                  <c:v>0.99575024517816202</c:v>
                </c:pt>
                <c:pt idx="2578">
                  <c:v>0.99700551615445199</c:v>
                </c:pt>
                <c:pt idx="2579">
                  <c:v>0</c:v>
                </c:pt>
                <c:pt idx="2580">
                  <c:v>0</c:v>
                </c:pt>
                <c:pt idx="2581">
                  <c:v>0</c:v>
                </c:pt>
                <c:pt idx="2582">
                  <c:v>0</c:v>
                </c:pt>
                <c:pt idx="2583">
                  <c:v>0.51049270072992703</c:v>
                </c:pt>
                <c:pt idx="2584">
                  <c:v>0.83527357392316604</c:v>
                </c:pt>
                <c:pt idx="2585">
                  <c:v>0.94032424974129003</c:v>
                </c:pt>
                <c:pt idx="2586">
                  <c:v>0.95176440720995104</c:v>
                </c:pt>
                <c:pt idx="2587">
                  <c:v>0.61107905366416604</c:v>
                </c:pt>
                <c:pt idx="2588">
                  <c:v>0.95758166747927798</c:v>
                </c:pt>
                <c:pt idx="2589">
                  <c:v>0.90048108668993398</c:v>
                </c:pt>
                <c:pt idx="2590">
                  <c:v>0.92925509779442295</c:v>
                </c:pt>
                <c:pt idx="2591">
                  <c:v>0.89879931389365297</c:v>
                </c:pt>
                <c:pt idx="2592">
                  <c:v>0.91483321504613202</c:v>
                </c:pt>
                <c:pt idx="2593">
                  <c:v>1</c:v>
                </c:pt>
                <c:pt idx="2594">
                  <c:v>1</c:v>
                </c:pt>
                <c:pt idx="2595">
                  <c:v>1</c:v>
                </c:pt>
                <c:pt idx="2596">
                  <c:v>1</c:v>
                </c:pt>
                <c:pt idx="2597">
                  <c:v>1</c:v>
                </c:pt>
                <c:pt idx="2598">
                  <c:v>0.96956621353291506</c:v>
                </c:pt>
                <c:pt idx="2599">
                  <c:v>0.89296482412060296</c:v>
                </c:pt>
                <c:pt idx="2600">
                  <c:v>0.88644470868014202</c:v>
                </c:pt>
                <c:pt idx="2601">
                  <c:v>0.95880806310254096</c:v>
                </c:pt>
                <c:pt idx="2602">
                  <c:v>0.81175972927241902</c:v>
                </c:pt>
                <c:pt idx="2603">
                  <c:v>0.96833636127692702</c:v>
                </c:pt>
                <c:pt idx="2604">
                  <c:v>0.751787132644956</c:v>
                </c:pt>
                <c:pt idx="2605">
                  <c:v>0.95245096505771498</c:v>
                </c:pt>
                <c:pt idx="2606">
                  <c:v>0.87690742624618501</c:v>
                </c:pt>
                <c:pt idx="2607">
                  <c:v>0.96057818659658301</c:v>
                </c:pt>
                <c:pt idx="2608">
                  <c:v>0</c:v>
                </c:pt>
                <c:pt idx="2609">
                  <c:v>0</c:v>
                </c:pt>
                <c:pt idx="2610">
                  <c:v>0.80957128614157503</c:v>
                </c:pt>
                <c:pt idx="2611">
                  <c:v>0</c:v>
                </c:pt>
                <c:pt idx="2612">
                  <c:v>0.77330895795246801</c:v>
                </c:pt>
                <c:pt idx="2613">
                  <c:v>0.66713483146067398</c:v>
                </c:pt>
                <c:pt idx="2614">
                  <c:v>0.760479041916167</c:v>
                </c:pt>
                <c:pt idx="2615">
                  <c:v>0.946995147443075</c:v>
                </c:pt>
                <c:pt idx="2616">
                  <c:v>0.963387978142076</c:v>
                </c:pt>
                <c:pt idx="2617">
                  <c:v>0.97967403521918295</c:v>
                </c:pt>
                <c:pt idx="2618">
                  <c:v>0.97268000784775299</c:v>
                </c:pt>
                <c:pt idx="2619">
                  <c:v>0</c:v>
                </c:pt>
                <c:pt idx="2620">
                  <c:v>0</c:v>
                </c:pt>
                <c:pt idx="2621">
                  <c:v>0.76071995764955003</c:v>
                </c:pt>
                <c:pt idx="2622">
                  <c:v>0.54504839910647795</c:v>
                </c:pt>
                <c:pt idx="2623">
                  <c:v>0</c:v>
                </c:pt>
                <c:pt idx="2624">
                  <c:v>0.49646162221012502</c:v>
                </c:pt>
                <c:pt idx="2625">
                  <c:v>0.96789215686274499</c:v>
                </c:pt>
                <c:pt idx="2626">
                  <c:v>0.96180827886710196</c:v>
                </c:pt>
                <c:pt idx="2627">
                  <c:v>0.97863221318094296</c:v>
                </c:pt>
                <c:pt idx="2628">
                  <c:v>0</c:v>
                </c:pt>
                <c:pt idx="2629">
                  <c:v>1</c:v>
                </c:pt>
                <c:pt idx="2630">
                  <c:v>0.81939163498098799</c:v>
                </c:pt>
                <c:pt idx="2631">
                  <c:v>0.46158854166666602</c:v>
                </c:pt>
                <c:pt idx="2632">
                  <c:v>0.952402135231316</c:v>
                </c:pt>
                <c:pt idx="2633">
                  <c:v>0.90964590964590897</c:v>
                </c:pt>
                <c:pt idx="2634">
                  <c:v>0.87132867132867098</c:v>
                </c:pt>
                <c:pt idx="2635">
                  <c:v>0.37962962962962898</c:v>
                </c:pt>
                <c:pt idx="2636">
                  <c:v>0.82452999104744795</c:v>
                </c:pt>
                <c:pt idx="2637">
                  <c:v>0.99416445623342098</c:v>
                </c:pt>
                <c:pt idx="2638">
                  <c:v>0.95233160621761603</c:v>
                </c:pt>
                <c:pt idx="2639">
                  <c:v>0.73333333333333295</c:v>
                </c:pt>
                <c:pt idx="2640">
                  <c:v>0.96575192895617901</c:v>
                </c:pt>
                <c:pt idx="2641">
                  <c:v>1</c:v>
                </c:pt>
                <c:pt idx="2642">
                  <c:v>0.89655172413793105</c:v>
                </c:pt>
                <c:pt idx="2643">
                  <c:v>0.97045909472460701</c:v>
                </c:pt>
                <c:pt idx="2644">
                  <c:v>0.95553990059097405</c:v>
                </c:pt>
                <c:pt idx="2645">
                  <c:v>0.97939616483068104</c:v>
                </c:pt>
                <c:pt idx="2646">
                  <c:v>0.96994283606859599</c:v>
                </c:pt>
                <c:pt idx="2647">
                  <c:v>1</c:v>
                </c:pt>
                <c:pt idx="2648">
                  <c:v>1</c:v>
                </c:pt>
                <c:pt idx="2649">
                  <c:v>0.92452830188679203</c:v>
                </c:pt>
                <c:pt idx="2650">
                  <c:v>0.938735177865612</c:v>
                </c:pt>
                <c:pt idx="2651">
                  <c:v>0.84490398818316104</c:v>
                </c:pt>
                <c:pt idx="2652">
                  <c:v>0</c:v>
                </c:pt>
                <c:pt idx="2653">
                  <c:v>0.15753424657534201</c:v>
                </c:pt>
                <c:pt idx="2654">
                  <c:v>0.865254237288135</c:v>
                </c:pt>
                <c:pt idx="2655">
                  <c:v>0.53772766695576701</c:v>
                </c:pt>
                <c:pt idx="2656">
                  <c:v>0.31521739130434701</c:v>
                </c:pt>
                <c:pt idx="2657">
                  <c:v>0.38418079096045199</c:v>
                </c:pt>
                <c:pt idx="2658">
                  <c:v>5.7416267942583699E-2</c:v>
                </c:pt>
                <c:pt idx="2659">
                  <c:v>0</c:v>
                </c:pt>
                <c:pt idx="2660">
                  <c:v>0.198305084745762</c:v>
                </c:pt>
                <c:pt idx="2661">
                  <c:v>0.942117288651942</c:v>
                </c:pt>
                <c:pt idx="2662">
                  <c:v>0</c:v>
                </c:pt>
                <c:pt idx="2663">
                  <c:v>0.88416075650118198</c:v>
                </c:pt>
                <c:pt idx="2664">
                  <c:v>0</c:v>
                </c:pt>
                <c:pt idx="2665">
                  <c:v>0.84640522875816904</c:v>
                </c:pt>
                <c:pt idx="2666">
                  <c:v>0.88055281342546798</c:v>
                </c:pt>
                <c:pt idx="2667">
                  <c:v>0.96875</c:v>
                </c:pt>
                <c:pt idx="2668">
                  <c:v>0.41608391608391598</c:v>
                </c:pt>
                <c:pt idx="2669">
                  <c:v>0.47916666666666602</c:v>
                </c:pt>
                <c:pt idx="2670">
                  <c:v>0.94117647058823495</c:v>
                </c:pt>
                <c:pt idx="2671">
                  <c:v>0.72519083969465603</c:v>
                </c:pt>
                <c:pt idx="2672">
                  <c:v>0.83195020746887904</c:v>
                </c:pt>
                <c:pt idx="2673">
                  <c:v>1</c:v>
                </c:pt>
                <c:pt idx="2674">
                  <c:v>0.96707818930041101</c:v>
                </c:pt>
                <c:pt idx="2675">
                  <c:v>6.0194174757281498E-2</c:v>
                </c:pt>
                <c:pt idx="2676">
                  <c:v>0.88354620586025501</c:v>
                </c:pt>
                <c:pt idx="2677">
                  <c:v>0.453358208955223</c:v>
                </c:pt>
                <c:pt idx="2678">
                  <c:v>0.970873786407767</c:v>
                </c:pt>
                <c:pt idx="2679">
                  <c:v>0.59482758620689602</c:v>
                </c:pt>
                <c:pt idx="2680">
                  <c:v>0.807473084230525</c:v>
                </c:pt>
                <c:pt idx="2681">
                  <c:v>0.96403712296983701</c:v>
                </c:pt>
                <c:pt idx="2682">
                  <c:v>0.97193211488250597</c:v>
                </c:pt>
                <c:pt idx="2683">
                  <c:v>1</c:v>
                </c:pt>
                <c:pt idx="2684">
                  <c:v>0.68690019193857899</c:v>
                </c:pt>
                <c:pt idx="2685">
                  <c:v>0.91510464823064597</c:v>
                </c:pt>
                <c:pt idx="2686">
                  <c:v>0.86918408631152999</c:v>
                </c:pt>
                <c:pt idx="2687">
                  <c:v>0.75</c:v>
                </c:pt>
                <c:pt idx="2688">
                  <c:v>1</c:v>
                </c:pt>
                <c:pt idx="2689">
                  <c:v>0.86164298949969098</c:v>
                </c:pt>
                <c:pt idx="2690">
                  <c:v>0.440111420612813</c:v>
                </c:pt>
                <c:pt idx="2691">
                  <c:v>0.97184684684684597</c:v>
                </c:pt>
                <c:pt idx="2692">
                  <c:v>0.79055258467023104</c:v>
                </c:pt>
                <c:pt idx="2693">
                  <c:v>0.94076564924987005</c:v>
                </c:pt>
                <c:pt idx="2694">
                  <c:v>0.94251380318285105</c:v>
                </c:pt>
                <c:pt idx="2695">
                  <c:v>0.970382086589753</c:v>
                </c:pt>
                <c:pt idx="2696">
                  <c:v>0.88756543509597097</c:v>
                </c:pt>
                <c:pt idx="2697">
                  <c:v>1</c:v>
                </c:pt>
                <c:pt idx="2698">
                  <c:v>0.72093023255813904</c:v>
                </c:pt>
                <c:pt idx="2699">
                  <c:v>0.95814638250140205</c:v>
                </c:pt>
                <c:pt idx="2700">
                  <c:v>0.209302325581395</c:v>
                </c:pt>
                <c:pt idx="2701">
                  <c:v>0.133333333333333</c:v>
                </c:pt>
                <c:pt idx="2702">
                  <c:v>0.95919604463051</c:v>
                </c:pt>
                <c:pt idx="2703">
                  <c:v>0.93953610964681</c:v>
                </c:pt>
                <c:pt idx="2704">
                  <c:v>0</c:v>
                </c:pt>
                <c:pt idx="2705">
                  <c:v>0.11111111111111099</c:v>
                </c:pt>
                <c:pt idx="2706">
                  <c:v>0</c:v>
                </c:pt>
                <c:pt idx="2707">
                  <c:v>0.760290556900726</c:v>
                </c:pt>
                <c:pt idx="2708">
                  <c:v>0.13270142180094699</c:v>
                </c:pt>
                <c:pt idx="2709">
                  <c:v>0.92523932533049602</c:v>
                </c:pt>
                <c:pt idx="2710">
                  <c:v>0.94686503719447401</c:v>
                </c:pt>
                <c:pt idx="2711">
                  <c:v>0.99017643829111501</c:v>
                </c:pt>
                <c:pt idx="2712">
                  <c:v>1</c:v>
                </c:pt>
                <c:pt idx="2713">
                  <c:v>1</c:v>
                </c:pt>
                <c:pt idx="2714">
                  <c:v>1</c:v>
                </c:pt>
                <c:pt idx="2715">
                  <c:v>0.88301755605770904</c:v>
                </c:pt>
                <c:pt idx="2716">
                  <c:v>0.37306201550387502</c:v>
                </c:pt>
                <c:pt idx="2717">
                  <c:v>0.92815921870375795</c:v>
                </c:pt>
                <c:pt idx="2718">
                  <c:v>0.108108108108108</c:v>
                </c:pt>
                <c:pt idx="2719">
                  <c:v>0.97422632794457198</c:v>
                </c:pt>
                <c:pt idx="2720">
                  <c:v>0.75657894736842102</c:v>
                </c:pt>
                <c:pt idx="2721">
                  <c:v>0.454337899543379</c:v>
                </c:pt>
                <c:pt idx="2722">
                  <c:v>0.94445223734044004</c:v>
                </c:pt>
                <c:pt idx="2723">
                  <c:v>0.70375939849624003</c:v>
                </c:pt>
                <c:pt idx="2724">
                  <c:v>0.70770676691729295</c:v>
                </c:pt>
                <c:pt idx="2725">
                  <c:v>0.92229468332043696</c:v>
                </c:pt>
                <c:pt idx="2726">
                  <c:v>0.8</c:v>
                </c:pt>
                <c:pt idx="2727">
                  <c:v>0.33734939759036098</c:v>
                </c:pt>
                <c:pt idx="2728">
                  <c:v>0.98328002326257602</c:v>
                </c:pt>
                <c:pt idx="2729">
                  <c:v>0</c:v>
                </c:pt>
                <c:pt idx="2730">
                  <c:v>0.74014238773274899</c:v>
                </c:pt>
                <c:pt idx="2731">
                  <c:v>0.98672411201843502</c:v>
                </c:pt>
                <c:pt idx="2732">
                  <c:v>0.84110169491525399</c:v>
                </c:pt>
                <c:pt idx="2733">
                  <c:v>0.70683229813664505</c:v>
                </c:pt>
                <c:pt idx="2734">
                  <c:v>0.89681528662420296</c:v>
                </c:pt>
                <c:pt idx="2735">
                  <c:v>0.88422035480858996</c:v>
                </c:pt>
                <c:pt idx="2736">
                  <c:v>0.97209920283436602</c:v>
                </c:pt>
                <c:pt idx="2737">
                  <c:v>1</c:v>
                </c:pt>
                <c:pt idx="2738">
                  <c:v>0.96219035202086001</c:v>
                </c:pt>
                <c:pt idx="2739">
                  <c:v>0</c:v>
                </c:pt>
                <c:pt idx="2740">
                  <c:v>1.51515151515151E-2</c:v>
                </c:pt>
                <c:pt idx="2741">
                  <c:v>0.80623755806237496</c:v>
                </c:pt>
                <c:pt idx="2742">
                  <c:v>0.91755577109602304</c:v>
                </c:pt>
                <c:pt idx="2743">
                  <c:v>0.82942430703624703</c:v>
                </c:pt>
                <c:pt idx="2744">
                  <c:v>0</c:v>
                </c:pt>
                <c:pt idx="2745">
                  <c:v>0</c:v>
                </c:pt>
                <c:pt idx="2746">
                  <c:v>0</c:v>
                </c:pt>
                <c:pt idx="2747">
                  <c:v>0</c:v>
                </c:pt>
                <c:pt idx="2748">
                  <c:v>0.89520743919885504</c:v>
                </c:pt>
                <c:pt idx="2749">
                  <c:v>0.92375935680621002</c:v>
                </c:pt>
                <c:pt idx="2750">
                  <c:v>0.895691609977324</c:v>
                </c:pt>
                <c:pt idx="2751">
                  <c:v>0.93555148022006795</c:v>
                </c:pt>
                <c:pt idx="2752">
                  <c:v>1</c:v>
                </c:pt>
                <c:pt idx="2753">
                  <c:v>0.24844720496894401</c:v>
                </c:pt>
                <c:pt idx="2754">
                  <c:v>0.37153419593345599</c:v>
                </c:pt>
                <c:pt idx="2755">
                  <c:v>0.93982808022922604</c:v>
                </c:pt>
                <c:pt idx="2756">
                  <c:v>0.75600961538461497</c:v>
                </c:pt>
                <c:pt idx="2757">
                  <c:v>0</c:v>
                </c:pt>
                <c:pt idx="2758">
                  <c:v>0.80981595092024505</c:v>
                </c:pt>
                <c:pt idx="2759">
                  <c:v>0.81692677070828301</c:v>
                </c:pt>
                <c:pt idx="2760">
                  <c:v>1</c:v>
                </c:pt>
                <c:pt idx="2761">
                  <c:v>0.7</c:v>
                </c:pt>
                <c:pt idx="2762">
                  <c:v>0.93272727272727196</c:v>
                </c:pt>
                <c:pt idx="2763">
                  <c:v>0.97360000000000002</c:v>
                </c:pt>
                <c:pt idx="2764">
                  <c:v>0.93988269794721402</c:v>
                </c:pt>
                <c:pt idx="2765">
                  <c:v>0.90109890109890101</c:v>
                </c:pt>
                <c:pt idx="2766">
                  <c:v>0.89753320683111903</c:v>
                </c:pt>
                <c:pt idx="2767">
                  <c:v>0.46524064171122997</c:v>
                </c:pt>
                <c:pt idx="2768">
                  <c:v>0</c:v>
                </c:pt>
                <c:pt idx="2769">
                  <c:v>0.74912280701754297</c:v>
                </c:pt>
                <c:pt idx="2770">
                  <c:v>0.80487804878048697</c:v>
                </c:pt>
                <c:pt idx="2771">
                  <c:v>0.65738161559888497</c:v>
                </c:pt>
                <c:pt idx="2772">
                  <c:v>0.5</c:v>
                </c:pt>
                <c:pt idx="2773">
                  <c:v>0.95379033797975898</c:v>
                </c:pt>
                <c:pt idx="2774">
                  <c:v>0.72307692307692295</c:v>
                </c:pt>
                <c:pt idx="2775">
                  <c:v>0.86943620178041503</c:v>
                </c:pt>
                <c:pt idx="2776">
                  <c:v>0.71618625277161796</c:v>
                </c:pt>
                <c:pt idx="2777">
                  <c:v>0</c:v>
                </c:pt>
                <c:pt idx="2778">
                  <c:v>0.93739565943238701</c:v>
                </c:pt>
                <c:pt idx="2779">
                  <c:v>0.75687103594080296</c:v>
                </c:pt>
                <c:pt idx="2780">
                  <c:v>0.88915234143449895</c:v>
                </c:pt>
                <c:pt idx="2781">
                  <c:v>0.97076878105816999</c:v>
                </c:pt>
                <c:pt idx="2782">
                  <c:v>0.96790490341753299</c:v>
                </c:pt>
                <c:pt idx="2783">
                  <c:v>0.93168232280102403</c:v>
                </c:pt>
                <c:pt idx="2784">
                  <c:v>0.96626216828910505</c:v>
                </c:pt>
                <c:pt idx="2785">
                  <c:v>0.84739676840215405</c:v>
                </c:pt>
                <c:pt idx="2786">
                  <c:v>0</c:v>
                </c:pt>
                <c:pt idx="2787">
                  <c:v>0.95881863560732095</c:v>
                </c:pt>
                <c:pt idx="2788">
                  <c:v>0.87505188875051798</c:v>
                </c:pt>
                <c:pt idx="2789">
                  <c:v>0.68977020014825796</c:v>
                </c:pt>
                <c:pt idx="2790">
                  <c:v>0.98247610377787897</c:v>
                </c:pt>
                <c:pt idx="2791">
                  <c:v>0</c:v>
                </c:pt>
                <c:pt idx="2792">
                  <c:v>0</c:v>
                </c:pt>
                <c:pt idx="2793">
                  <c:v>0</c:v>
                </c:pt>
                <c:pt idx="2794">
                  <c:v>0.75894988066825697</c:v>
                </c:pt>
                <c:pt idx="2795">
                  <c:v>0.96288659793814402</c:v>
                </c:pt>
                <c:pt idx="2796">
                  <c:v>1</c:v>
                </c:pt>
                <c:pt idx="2797">
                  <c:v>0.95090439276485705</c:v>
                </c:pt>
                <c:pt idx="2798">
                  <c:v>0.76498800959232605</c:v>
                </c:pt>
                <c:pt idx="2799">
                  <c:v>0.61092150170648396</c:v>
                </c:pt>
                <c:pt idx="2800">
                  <c:v>0.96061359867329998</c:v>
                </c:pt>
                <c:pt idx="2801">
                  <c:v>0.91903896628306003</c:v>
                </c:pt>
                <c:pt idx="2802">
                  <c:v>0</c:v>
                </c:pt>
                <c:pt idx="2803">
                  <c:v>0.72245635159542398</c:v>
                </c:pt>
                <c:pt idx="2804">
                  <c:v>0.98857142857142799</c:v>
                </c:pt>
                <c:pt idx="2805">
                  <c:v>0.87028140013726796</c:v>
                </c:pt>
                <c:pt idx="2806">
                  <c:v>0</c:v>
                </c:pt>
                <c:pt idx="2807">
                  <c:v>0.61616161616161602</c:v>
                </c:pt>
                <c:pt idx="2808">
                  <c:v>0.84050632911392398</c:v>
                </c:pt>
                <c:pt idx="2809">
                  <c:v>0.85757922871324899</c:v>
                </c:pt>
                <c:pt idx="2810">
                  <c:v>0.86014851485148502</c:v>
                </c:pt>
                <c:pt idx="2811">
                  <c:v>0.624254473161033</c:v>
                </c:pt>
                <c:pt idx="2812">
                  <c:v>0.80726420620972394</c:v>
                </c:pt>
                <c:pt idx="2813">
                  <c:v>0.91636973380842501</c:v>
                </c:pt>
                <c:pt idx="2814">
                  <c:v>1</c:v>
                </c:pt>
                <c:pt idx="2815">
                  <c:v>0</c:v>
                </c:pt>
                <c:pt idx="2816">
                  <c:v>0</c:v>
                </c:pt>
                <c:pt idx="2817">
                  <c:v>1.3590844062947E-2</c:v>
                </c:pt>
                <c:pt idx="2818">
                  <c:v>0</c:v>
                </c:pt>
                <c:pt idx="2819">
                  <c:v>0</c:v>
                </c:pt>
                <c:pt idx="2820">
                  <c:v>0.37853107344632703</c:v>
                </c:pt>
                <c:pt idx="2821">
                  <c:v>0.90517241379310298</c:v>
                </c:pt>
                <c:pt idx="2822">
                  <c:v>0</c:v>
                </c:pt>
                <c:pt idx="2823">
                  <c:v>0.917874396135265</c:v>
                </c:pt>
                <c:pt idx="2824">
                  <c:v>0.162293488824101</c:v>
                </c:pt>
                <c:pt idx="2825">
                  <c:v>0</c:v>
                </c:pt>
                <c:pt idx="2826">
                  <c:v>0.92420814479638003</c:v>
                </c:pt>
                <c:pt idx="2827">
                  <c:v>0.97032122905027895</c:v>
                </c:pt>
                <c:pt idx="2828">
                  <c:v>0.27708703374777899</c:v>
                </c:pt>
                <c:pt idx="2829">
                  <c:v>0</c:v>
                </c:pt>
                <c:pt idx="2830">
                  <c:v>0</c:v>
                </c:pt>
                <c:pt idx="2831">
                  <c:v>0.67386609071274295</c:v>
                </c:pt>
                <c:pt idx="2832">
                  <c:v>0</c:v>
                </c:pt>
                <c:pt idx="2833">
                  <c:v>0.86111111111111105</c:v>
                </c:pt>
                <c:pt idx="2834">
                  <c:v>0.59895150720838797</c:v>
                </c:pt>
                <c:pt idx="2835">
                  <c:v>0.86879289463060105</c:v>
                </c:pt>
                <c:pt idx="2836">
                  <c:v>0.73758310520140702</c:v>
                </c:pt>
                <c:pt idx="2837">
                  <c:v>0.86252427184465996</c:v>
                </c:pt>
                <c:pt idx="2838">
                  <c:v>0.97999280198926797</c:v>
                </c:pt>
                <c:pt idx="2839">
                  <c:v>0.82783357245337097</c:v>
                </c:pt>
                <c:pt idx="2840">
                  <c:v>0.27443609022556298</c:v>
                </c:pt>
                <c:pt idx="2841">
                  <c:v>0.676715176715176</c:v>
                </c:pt>
                <c:pt idx="2842">
                  <c:v>0.65831435079726597</c:v>
                </c:pt>
                <c:pt idx="2843">
                  <c:v>0.72845227062094497</c:v>
                </c:pt>
                <c:pt idx="2844">
                  <c:v>0.2</c:v>
                </c:pt>
                <c:pt idx="2845">
                  <c:v>0.60836501901140605</c:v>
                </c:pt>
                <c:pt idx="2846">
                  <c:v>0.49612403100775099</c:v>
                </c:pt>
                <c:pt idx="2847">
                  <c:v>0.80519480519480502</c:v>
                </c:pt>
                <c:pt idx="2848">
                  <c:v>1</c:v>
                </c:pt>
                <c:pt idx="2849">
                  <c:v>0.464944649446494</c:v>
                </c:pt>
                <c:pt idx="2850">
                  <c:v>0.74100719424460404</c:v>
                </c:pt>
                <c:pt idx="2851">
                  <c:v>0</c:v>
                </c:pt>
                <c:pt idx="2852">
                  <c:v>0.33333333333333298</c:v>
                </c:pt>
                <c:pt idx="2853">
                  <c:v>0</c:v>
                </c:pt>
                <c:pt idx="2854">
                  <c:v>0.63636363636363602</c:v>
                </c:pt>
                <c:pt idx="2855">
                  <c:v>0.57707509881422903</c:v>
                </c:pt>
                <c:pt idx="2856">
                  <c:v>1</c:v>
                </c:pt>
                <c:pt idx="2857">
                  <c:v>0</c:v>
                </c:pt>
                <c:pt idx="2858">
                  <c:v>0.625</c:v>
                </c:pt>
                <c:pt idx="2859">
                  <c:v>0.93794326241134696</c:v>
                </c:pt>
                <c:pt idx="2860">
                  <c:v>0.76165803108808205</c:v>
                </c:pt>
                <c:pt idx="2861">
                  <c:v>0.86531858069439105</c:v>
                </c:pt>
                <c:pt idx="2862">
                  <c:v>0.74488888888888805</c:v>
                </c:pt>
                <c:pt idx="2863">
                  <c:v>0</c:v>
                </c:pt>
                <c:pt idx="2864">
                  <c:v>0.74434782608695604</c:v>
                </c:pt>
                <c:pt idx="2865">
                  <c:v>0</c:v>
                </c:pt>
                <c:pt idx="2866">
                  <c:v>0.76423690205011297</c:v>
                </c:pt>
                <c:pt idx="2867">
                  <c:v>1</c:v>
                </c:pt>
                <c:pt idx="2868">
                  <c:v>1</c:v>
                </c:pt>
                <c:pt idx="2869">
                  <c:v>0.79289184351828101</c:v>
                </c:pt>
                <c:pt idx="2870">
                  <c:v>0.820433436532507</c:v>
                </c:pt>
                <c:pt idx="2871">
                  <c:v>0</c:v>
                </c:pt>
                <c:pt idx="2872">
                  <c:v>0</c:v>
                </c:pt>
                <c:pt idx="2873">
                  <c:v>0.83189655172413701</c:v>
                </c:pt>
                <c:pt idx="2874">
                  <c:v>0.38035264483627201</c:v>
                </c:pt>
                <c:pt idx="2875">
                  <c:v>0.87764182424916504</c:v>
                </c:pt>
                <c:pt idx="2876">
                  <c:v>0.565338276181649</c:v>
                </c:pt>
                <c:pt idx="2877">
                  <c:v>0.91749946842440999</c:v>
                </c:pt>
                <c:pt idx="2878">
                  <c:v>0.8</c:v>
                </c:pt>
                <c:pt idx="2879">
                  <c:v>0</c:v>
                </c:pt>
                <c:pt idx="2880">
                  <c:v>0.90228552500827996</c:v>
                </c:pt>
                <c:pt idx="2881">
                  <c:v>0</c:v>
                </c:pt>
                <c:pt idx="2882">
                  <c:v>0</c:v>
                </c:pt>
                <c:pt idx="2883">
                  <c:v>0.92053618363413303</c:v>
                </c:pt>
                <c:pt idx="2884">
                  <c:v>0.97151424287856003</c:v>
                </c:pt>
                <c:pt idx="2885">
                  <c:v>0.92846991946944502</c:v>
                </c:pt>
                <c:pt idx="2886">
                  <c:v>0.97430830039525695</c:v>
                </c:pt>
                <c:pt idx="2887">
                  <c:v>0.94513715710723101</c:v>
                </c:pt>
                <c:pt idx="2888">
                  <c:v>0.86007130124777098</c:v>
                </c:pt>
                <c:pt idx="2889">
                  <c:v>0.55555555555555503</c:v>
                </c:pt>
                <c:pt idx="2890">
                  <c:v>0.99750312109862604</c:v>
                </c:pt>
                <c:pt idx="2891">
                  <c:v>0.91386861313868595</c:v>
                </c:pt>
                <c:pt idx="2892">
                  <c:v>0.86895051658510003</c:v>
                </c:pt>
                <c:pt idx="2893">
                  <c:v>0</c:v>
                </c:pt>
                <c:pt idx="2894">
                  <c:v>0.59704251386321605</c:v>
                </c:pt>
                <c:pt idx="2895">
                  <c:v>0</c:v>
                </c:pt>
                <c:pt idx="2896">
                  <c:v>0.878103837471783</c:v>
                </c:pt>
                <c:pt idx="2897">
                  <c:v>0</c:v>
                </c:pt>
                <c:pt idx="2898">
                  <c:v>0.77565949900243802</c:v>
                </c:pt>
                <c:pt idx="2899">
                  <c:v>0.92473260266737001</c:v>
                </c:pt>
                <c:pt idx="2900">
                  <c:v>0</c:v>
                </c:pt>
                <c:pt idx="2901">
                  <c:v>0.47499999999999998</c:v>
                </c:pt>
                <c:pt idx="2902">
                  <c:v>0</c:v>
                </c:pt>
                <c:pt idx="2903">
                  <c:v>0.79062500000000002</c:v>
                </c:pt>
                <c:pt idx="2904">
                  <c:v>0</c:v>
                </c:pt>
                <c:pt idx="2905">
                  <c:v>0.78350515463917503</c:v>
                </c:pt>
                <c:pt idx="2906">
                  <c:v>0.81885521885521795</c:v>
                </c:pt>
                <c:pt idx="2907">
                  <c:v>0</c:v>
                </c:pt>
                <c:pt idx="2908">
                  <c:v>0.73162475822050199</c:v>
                </c:pt>
                <c:pt idx="2909">
                  <c:v>0.94890162368672304</c:v>
                </c:pt>
                <c:pt idx="2910">
                  <c:v>0.94263601183701295</c:v>
                </c:pt>
                <c:pt idx="2911">
                  <c:v>1</c:v>
                </c:pt>
                <c:pt idx="2912">
                  <c:v>0.86764054891544895</c:v>
                </c:pt>
                <c:pt idx="2913">
                  <c:v>0.95553334998750905</c:v>
                </c:pt>
                <c:pt idx="2914">
                  <c:v>0.16384180790960401</c:v>
                </c:pt>
                <c:pt idx="2915">
                  <c:v>0.70488599348534198</c:v>
                </c:pt>
                <c:pt idx="2916">
                  <c:v>0</c:v>
                </c:pt>
                <c:pt idx="2917">
                  <c:v>1</c:v>
                </c:pt>
                <c:pt idx="2918">
                  <c:v>0</c:v>
                </c:pt>
                <c:pt idx="2919">
                  <c:v>0.85574572127139303</c:v>
                </c:pt>
                <c:pt idx="2920">
                  <c:v>0.95151515151515098</c:v>
                </c:pt>
                <c:pt idx="2921">
                  <c:v>0.859697933227345</c:v>
                </c:pt>
                <c:pt idx="2922">
                  <c:v>0.88755980861243999</c:v>
                </c:pt>
                <c:pt idx="2923">
                  <c:v>0.91005291005291</c:v>
                </c:pt>
                <c:pt idx="2924">
                  <c:v>0.92059290629962898</c:v>
                </c:pt>
                <c:pt idx="2925">
                  <c:v>0.83928571428571397</c:v>
                </c:pt>
                <c:pt idx="2926">
                  <c:v>0</c:v>
                </c:pt>
                <c:pt idx="2927">
                  <c:v>0.940119760479041</c:v>
                </c:pt>
                <c:pt idx="2928">
                  <c:v>0.956452889944576</c:v>
                </c:pt>
                <c:pt idx="2929">
                  <c:v>0.94363636363636305</c:v>
                </c:pt>
                <c:pt idx="2930">
                  <c:v>2.2471910112359501E-2</c:v>
                </c:pt>
                <c:pt idx="2931">
                  <c:v>0.34389140271493202</c:v>
                </c:pt>
                <c:pt idx="2932">
                  <c:v>0.87887740029542005</c:v>
                </c:pt>
                <c:pt idx="2933">
                  <c:v>0.84789915966386498</c:v>
                </c:pt>
                <c:pt idx="2934">
                  <c:v>0.84090909090909005</c:v>
                </c:pt>
                <c:pt idx="2935">
                  <c:v>0.34883720930232498</c:v>
                </c:pt>
                <c:pt idx="2936">
                  <c:v>0.91676646706586795</c:v>
                </c:pt>
                <c:pt idx="2937">
                  <c:v>0.98798076923076905</c:v>
                </c:pt>
                <c:pt idx="2938">
                  <c:v>0.16806722689075601</c:v>
                </c:pt>
                <c:pt idx="2939">
                  <c:v>0.54639175257731898</c:v>
                </c:pt>
                <c:pt idx="2940">
                  <c:v>0.68307692307692303</c:v>
                </c:pt>
                <c:pt idx="2941">
                  <c:v>0.86100386100386095</c:v>
                </c:pt>
                <c:pt idx="2942">
                  <c:v>0.94842767295597397</c:v>
                </c:pt>
                <c:pt idx="2943">
                  <c:v>0.90311986863711002</c:v>
                </c:pt>
                <c:pt idx="2944">
                  <c:v>0.66166281755196299</c:v>
                </c:pt>
                <c:pt idx="2945">
                  <c:v>0.70240000000000002</c:v>
                </c:pt>
                <c:pt idx="2946">
                  <c:v>0</c:v>
                </c:pt>
                <c:pt idx="2947">
                  <c:v>0.61752577319587598</c:v>
                </c:pt>
                <c:pt idx="2948">
                  <c:v>0.81980640357408696</c:v>
                </c:pt>
                <c:pt idx="2949">
                  <c:v>0</c:v>
                </c:pt>
                <c:pt idx="2950">
                  <c:v>0.221095334685598</c:v>
                </c:pt>
                <c:pt idx="2951">
                  <c:v>0.90827338129496404</c:v>
                </c:pt>
                <c:pt idx="2952">
                  <c:v>0.96286644951139999</c:v>
                </c:pt>
                <c:pt idx="2953">
                  <c:v>0.99095022624434304</c:v>
                </c:pt>
                <c:pt idx="2954">
                  <c:v>0.70684523809523803</c:v>
                </c:pt>
                <c:pt idx="2955">
                  <c:v>0.64864864864864802</c:v>
                </c:pt>
                <c:pt idx="2956">
                  <c:v>0.91621052631578903</c:v>
                </c:pt>
                <c:pt idx="2957">
                  <c:v>0.6</c:v>
                </c:pt>
                <c:pt idx="2958">
                  <c:v>0.92724679029957202</c:v>
                </c:pt>
                <c:pt idx="2959">
                  <c:v>0.92088998763906005</c:v>
                </c:pt>
                <c:pt idx="2960">
                  <c:v>0.83751160631383403</c:v>
                </c:pt>
                <c:pt idx="2961">
                  <c:v>0.96760630107781598</c:v>
                </c:pt>
                <c:pt idx="2962">
                  <c:v>0.808760683760683</c:v>
                </c:pt>
                <c:pt idx="2963">
                  <c:v>0.78975095785440597</c:v>
                </c:pt>
                <c:pt idx="2964">
                  <c:v>0.74581830108232205</c:v>
                </c:pt>
                <c:pt idx="2965">
                  <c:v>0.253846153846153</c:v>
                </c:pt>
                <c:pt idx="2966">
                  <c:v>1</c:v>
                </c:pt>
                <c:pt idx="2967">
                  <c:v>0</c:v>
                </c:pt>
                <c:pt idx="2968">
                  <c:v>0</c:v>
                </c:pt>
                <c:pt idx="2969">
                  <c:v>0.39500000000000002</c:v>
                </c:pt>
                <c:pt idx="2970">
                  <c:v>0.95005549389567101</c:v>
                </c:pt>
                <c:pt idx="2971">
                  <c:v>0.96975609756097503</c:v>
                </c:pt>
                <c:pt idx="2972">
                  <c:v>0</c:v>
                </c:pt>
                <c:pt idx="2973">
                  <c:v>0.97315436241610698</c:v>
                </c:pt>
                <c:pt idx="2974">
                  <c:v>1</c:v>
                </c:pt>
                <c:pt idx="2975">
                  <c:v>0.61971563981042599</c:v>
                </c:pt>
                <c:pt idx="2976">
                  <c:v>0.973160173160173</c:v>
                </c:pt>
                <c:pt idx="2977">
                  <c:v>1</c:v>
                </c:pt>
                <c:pt idx="2978">
                  <c:v>0</c:v>
                </c:pt>
                <c:pt idx="2979">
                  <c:v>0.95666875391358797</c:v>
                </c:pt>
                <c:pt idx="2980">
                  <c:v>0.89872415310162701</c:v>
                </c:pt>
                <c:pt idx="2981">
                  <c:v>1</c:v>
                </c:pt>
                <c:pt idx="2982">
                  <c:v>0.90895698291101901</c:v>
                </c:pt>
                <c:pt idx="2983">
                  <c:v>0</c:v>
                </c:pt>
                <c:pt idx="2984">
                  <c:v>0</c:v>
                </c:pt>
                <c:pt idx="2985">
                  <c:v>0.60169491525423702</c:v>
                </c:pt>
                <c:pt idx="2986">
                  <c:v>0.28453038674033099</c:v>
                </c:pt>
                <c:pt idx="2987">
                  <c:v>0.48034188034188002</c:v>
                </c:pt>
                <c:pt idx="2988">
                  <c:v>0.95817490494296498</c:v>
                </c:pt>
                <c:pt idx="2989">
                  <c:v>0.46785714285714203</c:v>
                </c:pt>
                <c:pt idx="2990">
                  <c:v>0.90899357601713004</c:v>
                </c:pt>
                <c:pt idx="2991">
                  <c:v>0.88241758241758195</c:v>
                </c:pt>
                <c:pt idx="2992">
                  <c:v>1</c:v>
                </c:pt>
                <c:pt idx="2993">
                  <c:v>0.77463581833761697</c:v>
                </c:pt>
                <c:pt idx="2994">
                  <c:v>0.910103420843277</c:v>
                </c:pt>
                <c:pt idx="2995">
                  <c:v>0.93552908199018903</c:v>
                </c:pt>
                <c:pt idx="2996">
                  <c:v>0.98443374598807798</c:v>
                </c:pt>
                <c:pt idx="2997">
                  <c:v>1</c:v>
                </c:pt>
                <c:pt idx="2998">
                  <c:v>1</c:v>
                </c:pt>
                <c:pt idx="2999">
                  <c:v>1</c:v>
                </c:pt>
                <c:pt idx="3000">
                  <c:v>1</c:v>
                </c:pt>
                <c:pt idx="3001">
                  <c:v>0.97442215914407804</c:v>
                </c:pt>
                <c:pt idx="3002">
                  <c:v>0.92857142857142805</c:v>
                </c:pt>
                <c:pt idx="3003">
                  <c:v>3.1578947368420998E-2</c:v>
                </c:pt>
                <c:pt idx="3004">
                  <c:v>0</c:v>
                </c:pt>
                <c:pt idx="3005">
                  <c:v>0.96618357487922701</c:v>
                </c:pt>
                <c:pt idx="3006">
                  <c:v>0.34963325183374</c:v>
                </c:pt>
                <c:pt idx="3007">
                  <c:v>0.41388174807197903</c:v>
                </c:pt>
                <c:pt idx="3008">
                  <c:v>0.89809918536515598</c:v>
                </c:pt>
                <c:pt idx="3009">
                  <c:v>0.88</c:v>
                </c:pt>
                <c:pt idx="3010">
                  <c:v>0.97455968688845396</c:v>
                </c:pt>
                <c:pt idx="3011">
                  <c:v>0.95523207909914798</c:v>
                </c:pt>
                <c:pt idx="3012">
                  <c:v>0.29957805907172902</c:v>
                </c:pt>
                <c:pt idx="3013">
                  <c:v>0.964701350868022</c:v>
                </c:pt>
                <c:pt idx="3014">
                  <c:v>0.866995073891625</c:v>
                </c:pt>
                <c:pt idx="3015">
                  <c:v>0</c:v>
                </c:pt>
                <c:pt idx="3016">
                  <c:v>0.77813051146384404</c:v>
                </c:pt>
                <c:pt idx="3017">
                  <c:v>0.94940898345153601</c:v>
                </c:pt>
                <c:pt idx="3018">
                  <c:v>0.193869731800766</c:v>
                </c:pt>
                <c:pt idx="3019">
                  <c:v>0.805755395683453</c:v>
                </c:pt>
                <c:pt idx="3020">
                  <c:v>0</c:v>
                </c:pt>
                <c:pt idx="3021">
                  <c:v>0.77422680412371103</c:v>
                </c:pt>
                <c:pt idx="3022">
                  <c:v>0.31839080459770103</c:v>
                </c:pt>
                <c:pt idx="3023">
                  <c:v>0.968424745643784</c:v>
                </c:pt>
                <c:pt idx="3024">
                  <c:v>0.92910821643286501</c:v>
                </c:pt>
                <c:pt idx="3025">
                  <c:v>0.99087115284298299</c:v>
                </c:pt>
                <c:pt idx="3026">
                  <c:v>1</c:v>
                </c:pt>
                <c:pt idx="3027">
                  <c:v>1</c:v>
                </c:pt>
                <c:pt idx="3028">
                  <c:v>1</c:v>
                </c:pt>
                <c:pt idx="3029">
                  <c:v>1</c:v>
                </c:pt>
                <c:pt idx="3030">
                  <c:v>0.96851620947630901</c:v>
                </c:pt>
                <c:pt idx="3031">
                  <c:v>0.63775510204081598</c:v>
                </c:pt>
                <c:pt idx="3032">
                  <c:v>1</c:v>
                </c:pt>
                <c:pt idx="3033">
                  <c:v>0</c:v>
                </c:pt>
                <c:pt idx="3034">
                  <c:v>0</c:v>
                </c:pt>
                <c:pt idx="3035">
                  <c:v>0</c:v>
                </c:pt>
                <c:pt idx="3036">
                  <c:v>1</c:v>
                </c:pt>
                <c:pt idx="3037">
                  <c:v>1</c:v>
                </c:pt>
                <c:pt idx="3038">
                  <c:v>0.93524416135881105</c:v>
                </c:pt>
                <c:pt idx="3039">
                  <c:v>0.72967863894139795</c:v>
                </c:pt>
                <c:pt idx="3040">
                  <c:v>0.93376413570274597</c:v>
                </c:pt>
                <c:pt idx="3041">
                  <c:v>0.14864864864864799</c:v>
                </c:pt>
                <c:pt idx="3042">
                  <c:v>0.988188976377952</c:v>
                </c:pt>
                <c:pt idx="3043">
                  <c:v>0.90702374936836705</c:v>
                </c:pt>
                <c:pt idx="3044">
                  <c:v>0.95793801391524303</c:v>
                </c:pt>
                <c:pt idx="3045">
                  <c:v>0.94793536804308798</c:v>
                </c:pt>
                <c:pt idx="3046">
                  <c:v>0.87547528517110196</c:v>
                </c:pt>
                <c:pt idx="3047">
                  <c:v>0.93362947478442604</c:v>
                </c:pt>
                <c:pt idx="3048">
                  <c:v>0.94858272907053398</c:v>
                </c:pt>
                <c:pt idx="3049">
                  <c:v>0.95201248049921905</c:v>
                </c:pt>
                <c:pt idx="3050">
                  <c:v>1</c:v>
                </c:pt>
                <c:pt idx="3051">
                  <c:v>0.84862898712926604</c:v>
                </c:pt>
                <c:pt idx="3052">
                  <c:v>0.97756150310894796</c:v>
                </c:pt>
                <c:pt idx="3053">
                  <c:v>1</c:v>
                </c:pt>
                <c:pt idx="3054">
                  <c:v>0.37065637065637003</c:v>
                </c:pt>
                <c:pt idx="3055">
                  <c:v>0.984839296543359</c:v>
                </c:pt>
                <c:pt idx="3056">
                  <c:v>0.92774566473988396</c:v>
                </c:pt>
                <c:pt idx="3057">
                  <c:v>0.96866096866096796</c:v>
                </c:pt>
                <c:pt idx="3058">
                  <c:v>0.9</c:v>
                </c:pt>
                <c:pt idx="3059">
                  <c:v>0.96672424765887799</c:v>
                </c:pt>
                <c:pt idx="3060">
                  <c:v>1</c:v>
                </c:pt>
                <c:pt idx="3061">
                  <c:v>1</c:v>
                </c:pt>
                <c:pt idx="3062">
                  <c:v>1</c:v>
                </c:pt>
                <c:pt idx="3063">
                  <c:v>0.94048357098573998</c:v>
                </c:pt>
                <c:pt idx="3064">
                  <c:v>0</c:v>
                </c:pt>
                <c:pt idx="3065">
                  <c:v>0</c:v>
                </c:pt>
                <c:pt idx="3066">
                  <c:v>0.91438919986829104</c:v>
                </c:pt>
                <c:pt idx="3067">
                  <c:v>0.97233286683173603</c:v>
                </c:pt>
                <c:pt idx="3068">
                  <c:v>0.97476113214350102</c:v>
                </c:pt>
                <c:pt idx="3069">
                  <c:v>0.99327801214593603</c:v>
                </c:pt>
                <c:pt idx="3070">
                  <c:v>0.89130434782608603</c:v>
                </c:pt>
                <c:pt idx="3071">
                  <c:v>0.65126050420168002</c:v>
                </c:pt>
                <c:pt idx="3072">
                  <c:v>0.881287726358148</c:v>
                </c:pt>
                <c:pt idx="3073">
                  <c:v>0.97262952101661704</c:v>
                </c:pt>
                <c:pt idx="3074">
                  <c:v>0.95638297872340405</c:v>
                </c:pt>
                <c:pt idx="3075">
                  <c:v>0.940431359123587</c:v>
                </c:pt>
                <c:pt idx="3076">
                  <c:v>0.97711015736766804</c:v>
                </c:pt>
                <c:pt idx="3077">
                  <c:v>0.96965026674570198</c:v>
                </c:pt>
                <c:pt idx="3078">
                  <c:v>0.986135693215339</c:v>
                </c:pt>
                <c:pt idx="3079">
                  <c:v>0.99429502852485696</c:v>
                </c:pt>
                <c:pt idx="3080">
                  <c:v>0.91657855783463704</c:v>
                </c:pt>
                <c:pt idx="3081">
                  <c:v>0.95106649937264698</c:v>
                </c:pt>
                <c:pt idx="3082">
                  <c:v>0.9</c:v>
                </c:pt>
                <c:pt idx="3083">
                  <c:v>1</c:v>
                </c:pt>
                <c:pt idx="3084">
                  <c:v>0</c:v>
                </c:pt>
                <c:pt idx="3085">
                  <c:v>0.93333333333333302</c:v>
                </c:pt>
                <c:pt idx="3086">
                  <c:v>0.94970004614674597</c:v>
                </c:pt>
                <c:pt idx="3087">
                  <c:v>0.77272727272727204</c:v>
                </c:pt>
                <c:pt idx="3088">
                  <c:v>0.94298574643660904</c:v>
                </c:pt>
                <c:pt idx="3089">
                  <c:v>1</c:v>
                </c:pt>
                <c:pt idx="3090">
                  <c:v>0.97435897435897401</c:v>
                </c:pt>
                <c:pt idx="3091">
                  <c:v>0.47552447552447502</c:v>
                </c:pt>
                <c:pt idx="3092">
                  <c:v>0.99098392787142298</c:v>
                </c:pt>
                <c:pt idx="3093">
                  <c:v>0.93903083700440504</c:v>
                </c:pt>
                <c:pt idx="3094">
                  <c:v>0</c:v>
                </c:pt>
                <c:pt idx="3095">
                  <c:v>0.97774662694935999</c:v>
                </c:pt>
                <c:pt idx="3096">
                  <c:v>0.96767449340623901</c:v>
                </c:pt>
                <c:pt idx="3097">
                  <c:v>0.95405160706201897</c:v>
                </c:pt>
                <c:pt idx="3098">
                  <c:v>0.97217712177121696</c:v>
                </c:pt>
                <c:pt idx="3099">
                  <c:v>0.98399481913220399</c:v>
                </c:pt>
                <c:pt idx="3100">
                  <c:v>0.97982465406147601</c:v>
                </c:pt>
                <c:pt idx="3101">
                  <c:v>0</c:v>
                </c:pt>
                <c:pt idx="3102">
                  <c:v>0.95744680851063801</c:v>
                </c:pt>
                <c:pt idx="3103">
                  <c:v>0.93575174825174801</c:v>
                </c:pt>
                <c:pt idx="3104">
                  <c:v>0.97498213009292301</c:v>
                </c:pt>
                <c:pt idx="3105">
                  <c:v>0.97576301615798899</c:v>
                </c:pt>
                <c:pt idx="3106">
                  <c:v>0.92839707078925904</c:v>
                </c:pt>
                <c:pt idx="3107">
                  <c:v>0.70338983050847403</c:v>
                </c:pt>
                <c:pt idx="3108">
                  <c:v>0.91929824561403495</c:v>
                </c:pt>
                <c:pt idx="3109">
                  <c:v>0.96923743500866499</c:v>
                </c:pt>
                <c:pt idx="3110">
                  <c:v>0.95341098169717098</c:v>
                </c:pt>
                <c:pt idx="3111">
                  <c:v>0.46625766871165603</c:v>
                </c:pt>
                <c:pt idx="3112">
                  <c:v>0.95852773457750096</c:v>
                </c:pt>
                <c:pt idx="3113">
                  <c:v>0.92585365853658497</c:v>
                </c:pt>
                <c:pt idx="3114">
                  <c:v>0.98043519755678499</c:v>
                </c:pt>
                <c:pt idx="3115">
                  <c:v>0.86821705426356499</c:v>
                </c:pt>
                <c:pt idx="3116">
                  <c:v>0.72067039106145203</c:v>
                </c:pt>
                <c:pt idx="3117">
                  <c:v>0.893442622950819</c:v>
                </c:pt>
                <c:pt idx="3118">
                  <c:v>0.97318007662835204</c:v>
                </c:pt>
                <c:pt idx="3119">
                  <c:v>0.90758558961736402</c:v>
                </c:pt>
                <c:pt idx="3120">
                  <c:v>0.90697674418604601</c:v>
                </c:pt>
                <c:pt idx="3121">
                  <c:v>0.47584715212689199</c:v>
                </c:pt>
                <c:pt idx="3122">
                  <c:v>0.65889212827988297</c:v>
                </c:pt>
                <c:pt idx="3123">
                  <c:v>0.97252174892311105</c:v>
                </c:pt>
                <c:pt idx="3124">
                  <c:v>0.94371581098002999</c:v>
                </c:pt>
                <c:pt idx="3125">
                  <c:v>0.81451612903225801</c:v>
                </c:pt>
                <c:pt idx="3126">
                  <c:v>0</c:v>
                </c:pt>
                <c:pt idx="3127">
                  <c:v>0.994871794871794</c:v>
                </c:pt>
                <c:pt idx="3128">
                  <c:v>0.52208380520951303</c:v>
                </c:pt>
                <c:pt idx="3129">
                  <c:v>0.88653759567762203</c:v>
                </c:pt>
                <c:pt idx="3130">
                  <c:v>0.94056603773584901</c:v>
                </c:pt>
                <c:pt idx="3131">
                  <c:v>0.96200440528634301</c:v>
                </c:pt>
                <c:pt idx="3132">
                  <c:v>0.97441549766198998</c:v>
                </c:pt>
                <c:pt idx="3133">
                  <c:v>0.95403111739745405</c:v>
                </c:pt>
                <c:pt idx="3134">
                  <c:v>0.97477131897314795</c:v>
                </c:pt>
                <c:pt idx="3135">
                  <c:v>0.72320376914016404</c:v>
                </c:pt>
                <c:pt idx="3136">
                  <c:v>1</c:v>
                </c:pt>
                <c:pt idx="3137">
                  <c:v>0.74043062200956899</c:v>
                </c:pt>
                <c:pt idx="3138">
                  <c:v>0.975896168108776</c:v>
                </c:pt>
                <c:pt idx="3139">
                  <c:v>0.89031078610603198</c:v>
                </c:pt>
                <c:pt idx="3140">
                  <c:v>0.98313027179006496</c:v>
                </c:pt>
                <c:pt idx="3141">
                  <c:v>0</c:v>
                </c:pt>
                <c:pt idx="3142">
                  <c:v>1</c:v>
                </c:pt>
                <c:pt idx="3143">
                  <c:v>0</c:v>
                </c:pt>
                <c:pt idx="3144">
                  <c:v>0.164179104477611</c:v>
                </c:pt>
                <c:pt idx="3145">
                  <c:v>0.909340659340659</c:v>
                </c:pt>
                <c:pt idx="3146">
                  <c:v>0.65404298874104405</c:v>
                </c:pt>
                <c:pt idx="3147">
                  <c:v>0.82291666666666596</c:v>
                </c:pt>
                <c:pt idx="3148">
                  <c:v>0.9145880574452</c:v>
                </c:pt>
                <c:pt idx="3149">
                  <c:v>0.77510040160642502</c:v>
                </c:pt>
                <c:pt idx="3150">
                  <c:v>0.82640144665461102</c:v>
                </c:pt>
                <c:pt idx="3151">
                  <c:v>0.93142005218039503</c:v>
                </c:pt>
                <c:pt idx="3152">
                  <c:v>0.69832402234636803</c:v>
                </c:pt>
                <c:pt idx="3153">
                  <c:v>0.48787878787878702</c:v>
                </c:pt>
                <c:pt idx="3154">
                  <c:v>0.65425912670007103</c:v>
                </c:pt>
                <c:pt idx="3155">
                  <c:v>0.85577407967725605</c:v>
                </c:pt>
                <c:pt idx="3156">
                  <c:v>0.93064091308164998</c:v>
                </c:pt>
                <c:pt idx="3157">
                  <c:v>0.88567839195979903</c:v>
                </c:pt>
                <c:pt idx="3158">
                  <c:v>0.89140049140049105</c:v>
                </c:pt>
                <c:pt idx="3159">
                  <c:v>0.81789250353606702</c:v>
                </c:pt>
                <c:pt idx="3160">
                  <c:v>0.90464547677261598</c:v>
                </c:pt>
                <c:pt idx="3161">
                  <c:v>0.87502560950624797</c:v>
                </c:pt>
                <c:pt idx="3162">
                  <c:v>0.75510204081632604</c:v>
                </c:pt>
                <c:pt idx="3163">
                  <c:v>0.87883556254917305</c:v>
                </c:pt>
                <c:pt idx="3164">
                  <c:v>0.77334235453315203</c:v>
                </c:pt>
                <c:pt idx="3165">
                  <c:v>0</c:v>
                </c:pt>
                <c:pt idx="3166">
                  <c:v>0</c:v>
                </c:pt>
                <c:pt idx="3167">
                  <c:v>0.80392156862745101</c:v>
                </c:pt>
                <c:pt idx="3168">
                  <c:v>0.992932862190812</c:v>
                </c:pt>
                <c:pt idx="3169">
                  <c:v>0.82328190743338003</c:v>
                </c:pt>
                <c:pt idx="3170">
                  <c:v>0.84638554216867401</c:v>
                </c:pt>
                <c:pt idx="3171">
                  <c:v>0</c:v>
                </c:pt>
                <c:pt idx="3172">
                  <c:v>0.857250755287009</c:v>
                </c:pt>
                <c:pt idx="3173">
                  <c:v>0.77966101694915202</c:v>
                </c:pt>
                <c:pt idx="3174">
                  <c:v>0.69230769230769196</c:v>
                </c:pt>
                <c:pt idx="3175">
                  <c:v>0</c:v>
                </c:pt>
                <c:pt idx="3176">
                  <c:v>0.96352583586626095</c:v>
                </c:pt>
                <c:pt idx="3177">
                  <c:v>0.59260948905109401</c:v>
                </c:pt>
                <c:pt idx="3178">
                  <c:v>0.87968441814595599</c:v>
                </c:pt>
                <c:pt idx="3179">
                  <c:v>0.90966335674497401</c:v>
                </c:pt>
                <c:pt idx="3180">
                  <c:v>0</c:v>
                </c:pt>
                <c:pt idx="3181">
                  <c:v>0</c:v>
                </c:pt>
                <c:pt idx="3182">
                  <c:v>0.92014971927635603</c:v>
                </c:pt>
                <c:pt idx="3183">
                  <c:v>0.66830466830466795</c:v>
                </c:pt>
                <c:pt idx="3184">
                  <c:v>0.85812989405803697</c:v>
                </c:pt>
                <c:pt idx="3185">
                  <c:v>0</c:v>
                </c:pt>
                <c:pt idx="3186">
                  <c:v>3.1690140845070401E-2</c:v>
                </c:pt>
                <c:pt idx="3187">
                  <c:v>0.92356687898089096</c:v>
                </c:pt>
                <c:pt idx="3188">
                  <c:v>0.86498855835240196</c:v>
                </c:pt>
                <c:pt idx="3189">
                  <c:v>0.64125560538116499</c:v>
                </c:pt>
                <c:pt idx="3190">
                  <c:v>0.77924944812361996</c:v>
                </c:pt>
                <c:pt idx="3191">
                  <c:v>0.91980136561142101</c:v>
                </c:pt>
                <c:pt idx="3192">
                  <c:v>0</c:v>
                </c:pt>
                <c:pt idx="3193">
                  <c:v>1.8633540372670801E-2</c:v>
                </c:pt>
                <c:pt idx="3194">
                  <c:v>0.90430056710774998</c:v>
                </c:pt>
                <c:pt idx="3195">
                  <c:v>0.36637931034482701</c:v>
                </c:pt>
                <c:pt idx="3196">
                  <c:v>0.922427440633245</c:v>
                </c:pt>
                <c:pt idx="3197">
                  <c:v>1</c:v>
                </c:pt>
                <c:pt idx="3198">
                  <c:v>0.94781682641107501</c:v>
                </c:pt>
                <c:pt idx="3199">
                  <c:v>0</c:v>
                </c:pt>
                <c:pt idx="3200">
                  <c:v>6.4631956912028707E-2</c:v>
                </c:pt>
                <c:pt idx="3201">
                  <c:v>0.41227312013828799</c:v>
                </c:pt>
                <c:pt idx="3202">
                  <c:v>1.2684989429175401E-2</c:v>
                </c:pt>
                <c:pt idx="3203">
                  <c:v>1</c:v>
                </c:pt>
                <c:pt idx="3204">
                  <c:v>1</c:v>
                </c:pt>
                <c:pt idx="3205">
                  <c:v>1</c:v>
                </c:pt>
                <c:pt idx="3206">
                  <c:v>0.92200854700854695</c:v>
                </c:pt>
                <c:pt idx="3207">
                  <c:v>1</c:v>
                </c:pt>
                <c:pt idx="3208">
                  <c:v>0.92709529276693403</c:v>
                </c:pt>
                <c:pt idx="3209">
                  <c:v>0.91267401916470803</c:v>
                </c:pt>
                <c:pt idx="3210">
                  <c:v>0.87656725502130195</c:v>
                </c:pt>
                <c:pt idx="3211">
                  <c:v>0.93783715174208204</c:v>
                </c:pt>
                <c:pt idx="3212">
                  <c:v>0.99286805909322395</c:v>
                </c:pt>
                <c:pt idx="3213">
                  <c:v>0.91786079836233303</c:v>
                </c:pt>
                <c:pt idx="3214">
                  <c:v>0.65991316931982602</c:v>
                </c:pt>
                <c:pt idx="3215">
                  <c:v>0.48314606741573002</c:v>
                </c:pt>
                <c:pt idx="3216">
                  <c:v>0</c:v>
                </c:pt>
                <c:pt idx="3217">
                  <c:v>0</c:v>
                </c:pt>
                <c:pt idx="3218">
                  <c:v>0</c:v>
                </c:pt>
                <c:pt idx="3219">
                  <c:v>0.21916010498687599</c:v>
                </c:pt>
                <c:pt idx="3220">
                  <c:v>0.43125000000000002</c:v>
                </c:pt>
                <c:pt idx="3221">
                  <c:v>0</c:v>
                </c:pt>
                <c:pt idx="3222">
                  <c:v>0</c:v>
                </c:pt>
                <c:pt idx="3223">
                  <c:v>0</c:v>
                </c:pt>
                <c:pt idx="3224">
                  <c:v>0.76319684262456799</c:v>
                </c:pt>
                <c:pt idx="3225">
                  <c:v>0</c:v>
                </c:pt>
                <c:pt idx="3226">
                  <c:v>0</c:v>
                </c:pt>
                <c:pt idx="3227">
                  <c:v>0</c:v>
                </c:pt>
                <c:pt idx="3228">
                  <c:v>0.85799522673031003</c:v>
                </c:pt>
                <c:pt idx="3229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7CC-4471-A17A-321B0A6EC6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7588320"/>
        <c:axId val="107584992"/>
      </c:scatterChart>
      <c:valAx>
        <c:axId val="1075883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584992"/>
        <c:crosses val="autoZero"/>
        <c:crossBetween val="midCat"/>
      </c:valAx>
      <c:valAx>
        <c:axId val="10758499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5883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GB" sz="1400" b="0" i="0" baseline="0" dirty="0" err="1">
                <a:solidFill>
                  <a:schemeClr val="tx1"/>
                </a:solidFill>
                <a:effectLst/>
              </a:rPr>
              <a:t>Instancewise</a:t>
            </a:r>
            <a:r>
              <a:rPr lang="en-GB" sz="1400" b="0" i="0" baseline="0" dirty="0">
                <a:solidFill>
                  <a:schemeClr val="tx1"/>
                </a:solidFill>
                <a:effectLst/>
              </a:rPr>
              <a:t> Recall for Pedestrians for SegFormer-B5</a:t>
            </a:r>
            <a:endParaRPr lang="en-GB" sz="1100" dirty="0">
              <a:solidFill>
                <a:schemeClr val="tx1"/>
              </a:solidFill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4701929787758969E-2"/>
          <c:y val="0.24108320523492466"/>
          <c:w val="0.86416376309645149"/>
          <c:h val="0.65278476303521771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2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Sheet1!$P$2:$P$3231</c:f>
              <c:numCache>
                <c:formatCode>General</c:formatCode>
                <c:ptCount val="3230"/>
                <c:pt idx="0">
                  <c:v>41</c:v>
                </c:pt>
                <c:pt idx="1">
                  <c:v>101</c:v>
                </c:pt>
                <c:pt idx="2">
                  <c:v>155</c:v>
                </c:pt>
                <c:pt idx="3">
                  <c:v>247</c:v>
                </c:pt>
                <c:pt idx="4">
                  <c:v>48</c:v>
                </c:pt>
                <c:pt idx="5">
                  <c:v>48</c:v>
                </c:pt>
                <c:pt idx="6">
                  <c:v>55</c:v>
                </c:pt>
                <c:pt idx="7">
                  <c:v>80</c:v>
                </c:pt>
                <c:pt idx="8">
                  <c:v>5</c:v>
                </c:pt>
                <c:pt idx="9">
                  <c:v>10</c:v>
                </c:pt>
                <c:pt idx="10">
                  <c:v>61</c:v>
                </c:pt>
                <c:pt idx="11">
                  <c:v>79</c:v>
                </c:pt>
                <c:pt idx="12">
                  <c:v>113</c:v>
                </c:pt>
                <c:pt idx="13">
                  <c:v>93</c:v>
                </c:pt>
                <c:pt idx="14">
                  <c:v>91</c:v>
                </c:pt>
                <c:pt idx="15">
                  <c:v>8</c:v>
                </c:pt>
                <c:pt idx="16">
                  <c:v>19</c:v>
                </c:pt>
                <c:pt idx="17">
                  <c:v>34</c:v>
                </c:pt>
                <c:pt idx="18">
                  <c:v>44</c:v>
                </c:pt>
                <c:pt idx="19">
                  <c:v>60</c:v>
                </c:pt>
                <c:pt idx="20">
                  <c:v>71</c:v>
                </c:pt>
                <c:pt idx="21">
                  <c:v>116</c:v>
                </c:pt>
                <c:pt idx="22">
                  <c:v>115</c:v>
                </c:pt>
                <c:pt idx="23">
                  <c:v>138</c:v>
                </c:pt>
                <c:pt idx="24">
                  <c:v>166</c:v>
                </c:pt>
                <c:pt idx="25">
                  <c:v>4</c:v>
                </c:pt>
                <c:pt idx="26">
                  <c:v>4</c:v>
                </c:pt>
                <c:pt idx="27">
                  <c:v>20</c:v>
                </c:pt>
                <c:pt idx="28">
                  <c:v>62</c:v>
                </c:pt>
                <c:pt idx="29">
                  <c:v>31</c:v>
                </c:pt>
                <c:pt idx="30">
                  <c:v>67</c:v>
                </c:pt>
                <c:pt idx="31">
                  <c:v>68</c:v>
                </c:pt>
                <c:pt idx="32">
                  <c:v>41</c:v>
                </c:pt>
                <c:pt idx="33">
                  <c:v>54</c:v>
                </c:pt>
                <c:pt idx="34">
                  <c:v>69</c:v>
                </c:pt>
                <c:pt idx="35">
                  <c:v>43</c:v>
                </c:pt>
                <c:pt idx="36">
                  <c:v>28</c:v>
                </c:pt>
                <c:pt idx="37">
                  <c:v>75</c:v>
                </c:pt>
                <c:pt idx="38">
                  <c:v>88</c:v>
                </c:pt>
                <c:pt idx="39">
                  <c:v>7</c:v>
                </c:pt>
                <c:pt idx="40">
                  <c:v>11</c:v>
                </c:pt>
                <c:pt idx="41">
                  <c:v>5</c:v>
                </c:pt>
                <c:pt idx="42">
                  <c:v>4</c:v>
                </c:pt>
                <c:pt idx="43">
                  <c:v>4</c:v>
                </c:pt>
                <c:pt idx="44">
                  <c:v>24</c:v>
                </c:pt>
                <c:pt idx="45">
                  <c:v>19</c:v>
                </c:pt>
                <c:pt idx="46">
                  <c:v>34</c:v>
                </c:pt>
                <c:pt idx="47">
                  <c:v>82</c:v>
                </c:pt>
                <c:pt idx="48">
                  <c:v>116</c:v>
                </c:pt>
                <c:pt idx="49">
                  <c:v>18</c:v>
                </c:pt>
                <c:pt idx="50">
                  <c:v>20</c:v>
                </c:pt>
                <c:pt idx="51">
                  <c:v>22</c:v>
                </c:pt>
                <c:pt idx="52">
                  <c:v>85</c:v>
                </c:pt>
                <c:pt idx="53">
                  <c:v>140</c:v>
                </c:pt>
                <c:pt idx="54">
                  <c:v>16</c:v>
                </c:pt>
                <c:pt idx="55">
                  <c:v>16</c:v>
                </c:pt>
                <c:pt idx="56">
                  <c:v>24</c:v>
                </c:pt>
                <c:pt idx="57">
                  <c:v>32</c:v>
                </c:pt>
                <c:pt idx="58">
                  <c:v>126</c:v>
                </c:pt>
                <c:pt idx="59">
                  <c:v>62</c:v>
                </c:pt>
                <c:pt idx="60">
                  <c:v>72</c:v>
                </c:pt>
                <c:pt idx="61">
                  <c:v>104</c:v>
                </c:pt>
                <c:pt idx="62">
                  <c:v>30</c:v>
                </c:pt>
                <c:pt idx="63">
                  <c:v>4</c:v>
                </c:pt>
                <c:pt idx="64">
                  <c:v>27</c:v>
                </c:pt>
                <c:pt idx="65">
                  <c:v>15</c:v>
                </c:pt>
                <c:pt idx="66">
                  <c:v>20</c:v>
                </c:pt>
                <c:pt idx="67">
                  <c:v>12</c:v>
                </c:pt>
                <c:pt idx="68">
                  <c:v>8</c:v>
                </c:pt>
                <c:pt idx="69">
                  <c:v>32</c:v>
                </c:pt>
                <c:pt idx="70">
                  <c:v>257</c:v>
                </c:pt>
                <c:pt idx="71">
                  <c:v>13</c:v>
                </c:pt>
                <c:pt idx="72">
                  <c:v>22</c:v>
                </c:pt>
                <c:pt idx="73">
                  <c:v>45</c:v>
                </c:pt>
                <c:pt idx="74">
                  <c:v>66</c:v>
                </c:pt>
                <c:pt idx="75">
                  <c:v>47</c:v>
                </c:pt>
                <c:pt idx="76">
                  <c:v>48</c:v>
                </c:pt>
                <c:pt idx="77">
                  <c:v>81</c:v>
                </c:pt>
                <c:pt idx="78">
                  <c:v>83</c:v>
                </c:pt>
                <c:pt idx="79">
                  <c:v>85</c:v>
                </c:pt>
                <c:pt idx="80">
                  <c:v>238</c:v>
                </c:pt>
                <c:pt idx="81">
                  <c:v>46</c:v>
                </c:pt>
                <c:pt idx="82">
                  <c:v>55</c:v>
                </c:pt>
                <c:pt idx="83">
                  <c:v>273</c:v>
                </c:pt>
                <c:pt idx="84">
                  <c:v>284</c:v>
                </c:pt>
                <c:pt idx="85">
                  <c:v>307</c:v>
                </c:pt>
                <c:pt idx="86">
                  <c:v>377</c:v>
                </c:pt>
                <c:pt idx="87">
                  <c:v>14</c:v>
                </c:pt>
                <c:pt idx="88">
                  <c:v>53</c:v>
                </c:pt>
                <c:pt idx="89">
                  <c:v>51</c:v>
                </c:pt>
                <c:pt idx="90">
                  <c:v>57</c:v>
                </c:pt>
                <c:pt idx="91">
                  <c:v>55</c:v>
                </c:pt>
                <c:pt idx="92">
                  <c:v>46</c:v>
                </c:pt>
                <c:pt idx="93">
                  <c:v>72</c:v>
                </c:pt>
                <c:pt idx="94">
                  <c:v>209</c:v>
                </c:pt>
                <c:pt idx="95">
                  <c:v>35</c:v>
                </c:pt>
                <c:pt idx="96">
                  <c:v>107</c:v>
                </c:pt>
                <c:pt idx="97">
                  <c:v>112</c:v>
                </c:pt>
                <c:pt idx="98">
                  <c:v>112</c:v>
                </c:pt>
                <c:pt idx="99">
                  <c:v>121</c:v>
                </c:pt>
                <c:pt idx="100">
                  <c:v>13</c:v>
                </c:pt>
                <c:pt idx="101">
                  <c:v>67</c:v>
                </c:pt>
                <c:pt idx="102">
                  <c:v>101</c:v>
                </c:pt>
                <c:pt idx="103">
                  <c:v>118</c:v>
                </c:pt>
                <c:pt idx="104">
                  <c:v>28</c:v>
                </c:pt>
                <c:pt idx="105">
                  <c:v>30</c:v>
                </c:pt>
                <c:pt idx="106">
                  <c:v>46</c:v>
                </c:pt>
                <c:pt idx="107">
                  <c:v>17</c:v>
                </c:pt>
                <c:pt idx="108">
                  <c:v>22</c:v>
                </c:pt>
                <c:pt idx="109">
                  <c:v>16</c:v>
                </c:pt>
                <c:pt idx="110">
                  <c:v>29</c:v>
                </c:pt>
                <c:pt idx="111">
                  <c:v>153</c:v>
                </c:pt>
                <c:pt idx="112">
                  <c:v>3</c:v>
                </c:pt>
                <c:pt idx="113">
                  <c:v>20</c:v>
                </c:pt>
                <c:pt idx="114">
                  <c:v>85</c:v>
                </c:pt>
                <c:pt idx="115">
                  <c:v>61</c:v>
                </c:pt>
                <c:pt idx="116">
                  <c:v>69</c:v>
                </c:pt>
                <c:pt idx="117">
                  <c:v>106</c:v>
                </c:pt>
                <c:pt idx="118">
                  <c:v>4</c:v>
                </c:pt>
                <c:pt idx="119">
                  <c:v>187</c:v>
                </c:pt>
                <c:pt idx="120">
                  <c:v>178</c:v>
                </c:pt>
                <c:pt idx="121">
                  <c:v>99</c:v>
                </c:pt>
                <c:pt idx="122">
                  <c:v>163</c:v>
                </c:pt>
                <c:pt idx="123">
                  <c:v>193</c:v>
                </c:pt>
                <c:pt idx="124">
                  <c:v>269</c:v>
                </c:pt>
                <c:pt idx="125">
                  <c:v>21</c:v>
                </c:pt>
                <c:pt idx="126">
                  <c:v>181</c:v>
                </c:pt>
                <c:pt idx="127">
                  <c:v>27</c:v>
                </c:pt>
                <c:pt idx="128">
                  <c:v>22</c:v>
                </c:pt>
                <c:pt idx="129">
                  <c:v>146</c:v>
                </c:pt>
                <c:pt idx="130">
                  <c:v>46</c:v>
                </c:pt>
                <c:pt idx="131">
                  <c:v>194</c:v>
                </c:pt>
                <c:pt idx="132">
                  <c:v>9</c:v>
                </c:pt>
                <c:pt idx="133">
                  <c:v>55</c:v>
                </c:pt>
                <c:pt idx="134">
                  <c:v>55</c:v>
                </c:pt>
                <c:pt idx="135">
                  <c:v>37</c:v>
                </c:pt>
                <c:pt idx="136">
                  <c:v>29</c:v>
                </c:pt>
                <c:pt idx="137">
                  <c:v>43</c:v>
                </c:pt>
                <c:pt idx="138">
                  <c:v>106</c:v>
                </c:pt>
                <c:pt idx="139">
                  <c:v>503</c:v>
                </c:pt>
                <c:pt idx="140">
                  <c:v>5</c:v>
                </c:pt>
                <c:pt idx="141">
                  <c:v>161</c:v>
                </c:pt>
                <c:pt idx="142">
                  <c:v>32</c:v>
                </c:pt>
                <c:pt idx="143">
                  <c:v>507</c:v>
                </c:pt>
                <c:pt idx="144">
                  <c:v>47</c:v>
                </c:pt>
                <c:pt idx="145">
                  <c:v>67</c:v>
                </c:pt>
                <c:pt idx="146">
                  <c:v>88</c:v>
                </c:pt>
                <c:pt idx="147">
                  <c:v>88</c:v>
                </c:pt>
                <c:pt idx="148">
                  <c:v>6</c:v>
                </c:pt>
                <c:pt idx="149">
                  <c:v>39</c:v>
                </c:pt>
                <c:pt idx="150">
                  <c:v>218</c:v>
                </c:pt>
                <c:pt idx="151">
                  <c:v>23</c:v>
                </c:pt>
                <c:pt idx="152">
                  <c:v>90</c:v>
                </c:pt>
                <c:pt idx="153">
                  <c:v>16</c:v>
                </c:pt>
                <c:pt idx="154">
                  <c:v>70</c:v>
                </c:pt>
                <c:pt idx="155">
                  <c:v>64</c:v>
                </c:pt>
                <c:pt idx="156">
                  <c:v>76</c:v>
                </c:pt>
                <c:pt idx="157">
                  <c:v>84</c:v>
                </c:pt>
                <c:pt idx="158">
                  <c:v>68</c:v>
                </c:pt>
                <c:pt idx="159">
                  <c:v>52</c:v>
                </c:pt>
                <c:pt idx="160">
                  <c:v>118</c:v>
                </c:pt>
                <c:pt idx="161">
                  <c:v>104</c:v>
                </c:pt>
                <c:pt idx="162">
                  <c:v>111</c:v>
                </c:pt>
                <c:pt idx="163">
                  <c:v>234</c:v>
                </c:pt>
                <c:pt idx="164">
                  <c:v>11</c:v>
                </c:pt>
                <c:pt idx="165">
                  <c:v>291</c:v>
                </c:pt>
                <c:pt idx="166">
                  <c:v>24</c:v>
                </c:pt>
                <c:pt idx="167">
                  <c:v>71</c:v>
                </c:pt>
                <c:pt idx="168">
                  <c:v>4</c:v>
                </c:pt>
                <c:pt idx="169">
                  <c:v>5</c:v>
                </c:pt>
                <c:pt idx="170">
                  <c:v>8</c:v>
                </c:pt>
                <c:pt idx="171">
                  <c:v>3</c:v>
                </c:pt>
                <c:pt idx="172">
                  <c:v>2</c:v>
                </c:pt>
                <c:pt idx="173">
                  <c:v>48</c:v>
                </c:pt>
                <c:pt idx="174">
                  <c:v>47</c:v>
                </c:pt>
                <c:pt idx="175">
                  <c:v>61</c:v>
                </c:pt>
                <c:pt idx="176">
                  <c:v>15</c:v>
                </c:pt>
                <c:pt idx="177">
                  <c:v>58</c:v>
                </c:pt>
                <c:pt idx="178">
                  <c:v>239</c:v>
                </c:pt>
                <c:pt idx="179">
                  <c:v>19</c:v>
                </c:pt>
                <c:pt idx="180">
                  <c:v>22</c:v>
                </c:pt>
                <c:pt idx="181">
                  <c:v>18</c:v>
                </c:pt>
                <c:pt idx="182">
                  <c:v>57</c:v>
                </c:pt>
                <c:pt idx="183">
                  <c:v>16</c:v>
                </c:pt>
                <c:pt idx="184">
                  <c:v>16</c:v>
                </c:pt>
                <c:pt idx="185">
                  <c:v>84</c:v>
                </c:pt>
                <c:pt idx="186">
                  <c:v>25</c:v>
                </c:pt>
                <c:pt idx="187">
                  <c:v>9</c:v>
                </c:pt>
                <c:pt idx="188">
                  <c:v>110</c:v>
                </c:pt>
                <c:pt idx="189">
                  <c:v>128</c:v>
                </c:pt>
                <c:pt idx="190">
                  <c:v>17</c:v>
                </c:pt>
                <c:pt idx="191">
                  <c:v>264</c:v>
                </c:pt>
                <c:pt idx="192">
                  <c:v>37</c:v>
                </c:pt>
                <c:pt idx="193">
                  <c:v>4</c:v>
                </c:pt>
                <c:pt idx="194">
                  <c:v>296</c:v>
                </c:pt>
                <c:pt idx="195">
                  <c:v>20</c:v>
                </c:pt>
                <c:pt idx="196">
                  <c:v>66</c:v>
                </c:pt>
                <c:pt idx="197">
                  <c:v>87</c:v>
                </c:pt>
                <c:pt idx="198">
                  <c:v>44</c:v>
                </c:pt>
                <c:pt idx="199">
                  <c:v>25</c:v>
                </c:pt>
                <c:pt idx="200">
                  <c:v>8</c:v>
                </c:pt>
                <c:pt idx="201">
                  <c:v>378</c:v>
                </c:pt>
                <c:pt idx="202">
                  <c:v>32</c:v>
                </c:pt>
                <c:pt idx="203">
                  <c:v>31</c:v>
                </c:pt>
                <c:pt idx="204">
                  <c:v>59</c:v>
                </c:pt>
                <c:pt idx="205">
                  <c:v>30</c:v>
                </c:pt>
                <c:pt idx="206">
                  <c:v>33</c:v>
                </c:pt>
                <c:pt idx="207">
                  <c:v>40</c:v>
                </c:pt>
                <c:pt idx="208">
                  <c:v>24</c:v>
                </c:pt>
                <c:pt idx="209">
                  <c:v>108</c:v>
                </c:pt>
                <c:pt idx="210">
                  <c:v>119</c:v>
                </c:pt>
                <c:pt idx="211">
                  <c:v>164</c:v>
                </c:pt>
                <c:pt idx="212">
                  <c:v>14</c:v>
                </c:pt>
                <c:pt idx="213">
                  <c:v>22</c:v>
                </c:pt>
                <c:pt idx="214">
                  <c:v>29</c:v>
                </c:pt>
                <c:pt idx="215">
                  <c:v>28</c:v>
                </c:pt>
                <c:pt idx="216">
                  <c:v>186</c:v>
                </c:pt>
                <c:pt idx="217">
                  <c:v>184</c:v>
                </c:pt>
                <c:pt idx="218">
                  <c:v>108</c:v>
                </c:pt>
                <c:pt idx="219">
                  <c:v>5</c:v>
                </c:pt>
                <c:pt idx="220">
                  <c:v>5</c:v>
                </c:pt>
                <c:pt idx="221">
                  <c:v>69</c:v>
                </c:pt>
                <c:pt idx="222">
                  <c:v>16</c:v>
                </c:pt>
                <c:pt idx="223">
                  <c:v>80</c:v>
                </c:pt>
                <c:pt idx="224">
                  <c:v>148</c:v>
                </c:pt>
                <c:pt idx="225">
                  <c:v>20</c:v>
                </c:pt>
                <c:pt idx="226">
                  <c:v>90</c:v>
                </c:pt>
                <c:pt idx="227">
                  <c:v>11</c:v>
                </c:pt>
                <c:pt idx="228">
                  <c:v>41</c:v>
                </c:pt>
                <c:pt idx="229">
                  <c:v>41</c:v>
                </c:pt>
                <c:pt idx="230">
                  <c:v>61</c:v>
                </c:pt>
                <c:pt idx="231">
                  <c:v>55</c:v>
                </c:pt>
                <c:pt idx="232">
                  <c:v>42</c:v>
                </c:pt>
                <c:pt idx="233">
                  <c:v>42</c:v>
                </c:pt>
                <c:pt idx="234">
                  <c:v>38</c:v>
                </c:pt>
                <c:pt idx="235">
                  <c:v>38</c:v>
                </c:pt>
                <c:pt idx="236">
                  <c:v>38</c:v>
                </c:pt>
                <c:pt idx="237">
                  <c:v>40</c:v>
                </c:pt>
                <c:pt idx="238">
                  <c:v>30</c:v>
                </c:pt>
                <c:pt idx="239">
                  <c:v>33</c:v>
                </c:pt>
                <c:pt idx="240">
                  <c:v>33</c:v>
                </c:pt>
                <c:pt idx="241">
                  <c:v>33</c:v>
                </c:pt>
                <c:pt idx="242">
                  <c:v>36</c:v>
                </c:pt>
                <c:pt idx="243">
                  <c:v>32</c:v>
                </c:pt>
                <c:pt idx="244">
                  <c:v>98</c:v>
                </c:pt>
                <c:pt idx="245">
                  <c:v>55</c:v>
                </c:pt>
                <c:pt idx="246">
                  <c:v>64</c:v>
                </c:pt>
                <c:pt idx="247">
                  <c:v>101</c:v>
                </c:pt>
                <c:pt idx="248">
                  <c:v>101</c:v>
                </c:pt>
                <c:pt idx="249">
                  <c:v>65</c:v>
                </c:pt>
                <c:pt idx="250">
                  <c:v>65</c:v>
                </c:pt>
                <c:pt idx="251">
                  <c:v>37</c:v>
                </c:pt>
                <c:pt idx="252">
                  <c:v>45</c:v>
                </c:pt>
                <c:pt idx="253">
                  <c:v>108</c:v>
                </c:pt>
                <c:pt idx="254">
                  <c:v>51</c:v>
                </c:pt>
                <c:pt idx="255">
                  <c:v>71</c:v>
                </c:pt>
                <c:pt idx="256">
                  <c:v>104</c:v>
                </c:pt>
                <c:pt idx="257">
                  <c:v>36</c:v>
                </c:pt>
                <c:pt idx="258">
                  <c:v>97</c:v>
                </c:pt>
                <c:pt idx="259">
                  <c:v>15</c:v>
                </c:pt>
                <c:pt idx="260">
                  <c:v>4</c:v>
                </c:pt>
                <c:pt idx="261">
                  <c:v>4</c:v>
                </c:pt>
                <c:pt idx="262">
                  <c:v>4</c:v>
                </c:pt>
                <c:pt idx="263">
                  <c:v>4</c:v>
                </c:pt>
                <c:pt idx="264">
                  <c:v>5</c:v>
                </c:pt>
                <c:pt idx="265">
                  <c:v>5</c:v>
                </c:pt>
                <c:pt idx="266">
                  <c:v>7</c:v>
                </c:pt>
                <c:pt idx="267">
                  <c:v>19</c:v>
                </c:pt>
                <c:pt idx="268">
                  <c:v>87</c:v>
                </c:pt>
                <c:pt idx="269">
                  <c:v>105</c:v>
                </c:pt>
                <c:pt idx="270">
                  <c:v>47</c:v>
                </c:pt>
                <c:pt idx="271">
                  <c:v>53</c:v>
                </c:pt>
                <c:pt idx="272">
                  <c:v>4</c:v>
                </c:pt>
                <c:pt idx="273">
                  <c:v>9</c:v>
                </c:pt>
                <c:pt idx="274">
                  <c:v>102</c:v>
                </c:pt>
                <c:pt idx="275">
                  <c:v>64</c:v>
                </c:pt>
                <c:pt idx="276">
                  <c:v>90</c:v>
                </c:pt>
                <c:pt idx="277">
                  <c:v>80</c:v>
                </c:pt>
                <c:pt idx="278">
                  <c:v>58</c:v>
                </c:pt>
                <c:pt idx="279">
                  <c:v>81</c:v>
                </c:pt>
                <c:pt idx="280">
                  <c:v>83</c:v>
                </c:pt>
                <c:pt idx="281">
                  <c:v>104</c:v>
                </c:pt>
                <c:pt idx="282">
                  <c:v>119</c:v>
                </c:pt>
                <c:pt idx="283">
                  <c:v>71</c:v>
                </c:pt>
                <c:pt idx="284">
                  <c:v>138</c:v>
                </c:pt>
                <c:pt idx="285">
                  <c:v>239</c:v>
                </c:pt>
                <c:pt idx="286">
                  <c:v>115</c:v>
                </c:pt>
                <c:pt idx="287">
                  <c:v>123</c:v>
                </c:pt>
                <c:pt idx="288">
                  <c:v>55</c:v>
                </c:pt>
                <c:pt idx="289">
                  <c:v>31</c:v>
                </c:pt>
                <c:pt idx="290">
                  <c:v>34</c:v>
                </c:pt>
                <c:pt idx="291">
                  <c:v>33</c:v>
                </c:pt>
                <c:pt idx="292">
                  <c:v>26</c:v>
                </c:pt>
                <c:pt idx="293">
                  <c:v>272</c:v>
                </c:pt>
                <c:pt idx="294">
                  <c:v>254</c:v>
                </c:pt>
                <c:pt idx="295">
                  <c:v>110</c:v>
                </c:pt>
                <c:pt idx="296">
                  <c:v>5</c:v>
                </c:pt>
                <c:pt idx="297">
                  <c:v>252</c:v>
                </c:pt>
                <c:pt idx="298">
                  <c:v>45</c:v>
                </c:pt>
                <c:pt idx="299">
                  <c:v>358</c:v>
                </c:pt>
                <c:pt idx="300">
                  <c:v>460</c:v>
                </c:pt>
                <c:pt idx="301">
                  <c:v>17</c:v>
                </c:pt>
                <c:pt idx="302">
                  <c:v>26</c:v>
                </c:pt>
                <c:pt idx="303">
                  <c:v>32</c:v>
                </c:pt>
                <c:pt idx="304">
                  <c:v>59</c:v>
                </c:pt>
                <c:pt idx="305">
                  <c:v>65</c:v>
                </c:pt>
                <c:pt idx="306">
                  <c:v>42</c:v>
                </c:pt>
                <c:pt idx="307">
                  <c:v>45</c:v>
                </c:pt>
                <c:pt idx="308">
                  <c:v>56</c:v>
                </c:pt>
                <c:pt idx="309">
                  <c:v>52</c:v>
                </c:pt>
                <c:pt idx="310">
                  <c:v>64</c:v>
                </c:pt>
                <c:pt idx="311">
                  <c:v>60</c:v>
                </c:pt>
                <c:pt idx="312">
                  <c:v>2</c:v>
                </c:pt>
                <c:pt idx="313">
                  <c:v>22</c:v>
                </c:pt>
                <c:pt idx="314">
                  <c:v>22</c:v>
                </c:pt>
                <c:pt idx="315">
                  <c:v>30</c:v>
                </c:pt>
                <c:pt idx="316">
                  <c:v>36</c:v>
                </c:pt>
                <c:pt idx="317">
                  <c:v>35</c:v>
                </c:pt>
                <c:pt idx="318">
                  <c:v>35</c:v>
                </c:pt>
                <c:pt idx="319">
                  <c:v>40</c:v>
                </c:pt>
                <c:pt idx="320">
                  <c:v>47</c:v>
                </c:pt>
                <c:pt idx="321">
                  <c:v>69</c:v>
                </c:pt>
                <c:pt idx="322">
                  <c:v>5</c:v>
                </c:pt>
                <c:pt idx="323">
                  <c:v>10</c:v>
                </c:pt>
                <c:pt idx="324">
                  <c:v>4</c:v>
                </c:pt>
                <c:pt idx="325">
                  <c:v>24</c:v>
                </c:pt>
                <c:pt idx="326">
                  <c:v>52</c:v>
                </c:pt>
                <c:pt idx="327">
                  <c:v>73</c:v>
                </c:pt>
                <c:pt idx="328">
                  <c:v>25</c:v>
                </c:pt>
                <c:pt idx="329">
                  <c:v>25</c:v>
                </c:pt>
                <c:pt idx="330">
                  <c:v>81</c:v>
                </c:pt>
                <c:pt idx="331">
                  <c:v>43</c:v>
                </c:pt>
                <c:pt idx="332">
                  <c:v>71</c:v>
                </c:pt>
                <c:pt idx="333">
                  <c:v>71</c:v>
                </c:pt>
                <c:pt idx="334">
                  <c:v>66</c:v>
                </c:pt>
                <c:pt idx="335">
                  <c:v>58</c:v>
                </c:pt>
                <c:pt idx="336">
                  <c:v>74</c:v>
                </c:pt>
                <c:pt idx="337">
                  <c:v>65</c:v>
                </c:pt>
                <c:pt idx="338">
                  <c:v>75</c:v>
                </c:pt>
                <c:pt idx="339">
                  <c:v>76</c:v>
                </c:pt>
                <c:pt idx="340">
                  <c:v>92</c:v>
                </c:pt>
                <c:pt idx="341">
                  <c:v>36</c:v>
                </c:pt>
                <c:pt idx="342">
                  <c:v>15</c:v>
                </c:pt>
                <c:pt idx="343">
                  <c:v>20</c:v>
                </c:pt>
                <c:pt idx="344">
                  <c:v>19</c:v>
                </c:pt>
                <c:pt idx="345">
                  <c:v>19</c:v>
                </c:pt>
                <c:pt idx="346">
                  <c:v>59</c:v>
                </c:pt>
                <c:pt idx="347">
                  <c:v>27</c:v>
                </c:pt>
                <c:pt idx="348">
                  <c:v>16</c:v>
                </c:pt>
                <c:pt idx="349">
                  <c:v>94</c:v>
                </c:pt>
                <c:pt idx="350">
                  <c:v>89</c:v>
                </c:pt>
                <c:pt idx="351">
                  <c:v>76</c:v>
                </c:pt>
                <c:pt idx="352">
                  <c:v>113</c:v>
                </c:pt>
                <c:pt idx="353">
                  <c:v>172</c:v>
                </c:pt>
                <c:pt idx="354">
                  <c:v>268</c:v>
                </c:pt>
                <c:pt idx="355">
                  <c:v>41</c:v>
                </c:pt>
                <c:pt idx="356">
                  <c:v>328</c:v>
                </c:pt>
                <c:pt idx="357">
                  <c:v>59</c:v>
                </c:pt>
                <c:pt idx="358">
                  <c:v>29</c:v>
                </c:pt>
                <c:pt idx="359">
                  <c:v>46</c:v>
                </c:pt>
                <c:pt idx="360">
                  <c:v>101</c:v>
                </c:pt>
                <c:pt idx="361">
                  <c:v>24</c:v>
                </c:pt>
                <c:pt idx="362">
                  <c:v>27</c:v>
                </c:pt>
                <c:pt idx="363">
                  <c:v>33</c:v>
                </c:pt>
                <c:pt idx="364">
                  <c:v>27</c:v>
                </c:pt>
                <c:pt idx="365">
                  <c:v>58</c:v>
                </c:pt>
                <c:pt idx="366">
                  <c:v>59</c:v>
                </c:pt>
                <c:pt idx="367">
                  <c:v>99</c:v>
                </c:pt>
                <c:pt idx="368">
                  <c:v>195</c:v>
                </c:pt>
                <c:pt idx="369">
                  <c:v>176</c:v>
                </c:pt>
                <c:pt idx="370">
                  <c:v>171</c:v>
                </c:pt>
                <c:pt idx="371">
                  <c:v>173</c:v>
                </c:pt>
                <c:pt idx="372">
                  <c:v>4</c:v>
                </c:pt>
                <c:pt idx="373">
                  <c:v>158</c:v>
                </c:pt>
                <c:pt idx="374">
                  <c:v>182</c:v>
                </c:pt>
                <c:pt idx="375">
                  <c:v>47</c:v>
                </c:pt>
                <c:pt idx="376">
                  <c:v>51</c:v>
                </c:pt>
                <c:pt idx="377">
                  <c:v>86</c:v>
                </c:pt>
                <c:pt idx="378">
                  <c:v>4</c:v>
                </c:pt>
                <c:pt idx="379">
                  <c:v>117</c:v>
                </c:pt>
                <c:pt idx="380">
                  <c:v>194</c:v>
                </c:pt>
                <c:pt idx="381">
                  <c:v>42</c:v>
                </c:pt>
                <c:pt idx="382">
                  <c:v>32</c:v>
                </c:pt>
                <c:pt idx="383">
                  <c:v>149</c:v>
                </c:pt>
                <c:pt idx="384">
                  <c:v>249</c:v>
                </c:pt>
                <c:pt idx="385">
                  <c:v>53</c:v>
                </c:pt>
                <c:pt idx="386">
                  <c:v>49</c:v>
                </c:pt>
                <c:pt idx="387">
                  <c:v>49</c:v>
                </c:pt>
                <c:pt idx="388">
                  <c:v>108</c:v>
                </c:pt>
                <c:pt idx="389">
                  <c:v>30</c:v>
                </c:pt>
                <c:pt idx="390">
                  <c:v>105</c:v>
                </c:pt>
                <c:pt idx="391">
                  <c:v>63</c:v>
                </c:pt>
                <c:pt idx="392">
                  <c:v>32</c:v>
                </c:pt>
                <c:pt idx="393">
                  <c:v>65</c:v>
                </c:pt>
                <c:pt idx="394">
                  <c:v>78</c:v>
                </c:pt>
                <c:pt idx="395">
                  <c:v>182</c:v>
                </c:pt>
                <c:pt idx="396">
                  <c:v>119</c:v>
                </c:pt>
                <c:pt idx="397">
                  <c:v>179</c:v>
                </c:pt>
                <c:pt idx="398">
                  <c:v>73</c:v>
                </c:pt>
                <c:pt idx="399">
                  <c:v>82</c:v>
                </c:pt>
                <c:pt idx="400">
                  <c:v>83</c:v>
                </c:pt>
                <c:pt idx="401">
                  <c:v>117</c:v>
                </c:pt>
                <c:pt idx="402">
                  <c:v>78</c:v>
                </c:pt>
                <c:pt idx="403">
                  <c:v>189</c:v>
                </c:pt>
                <c:pt idx="404">
                  <c:v>7</c:v>
                </c:pt>
                <c:pt idx="405">
                  <c:v>5</c:v>
                </c:pt>
                <c:pt idx="406">
                  <c:v>32</c:v>
                </c:pt>
                <c:pt idx="407">
                  <c:v>38</c:v>
                </c:pt>
                <c:pt idx="408">
                  <c:v>10</c:v>
                </c:pt>
                <c:pt idx="409">
                  <c:v>49</c:v>
                </c:pt>
                <c:pt idx="410">
                  <c:v>98</c:v>
                </c:pt>
                <c:pt idx="411">
                  <c:v>18</c:v>
                </c:pt>
                <c:pt idx="412">
                  <c:v>120</c:v>
                </c:pt>
                <c:pt idx="413">
                  <c:v>25</c:v>
                </c:pt>
                <c:pt idx="414">
                  <c:v>106</c:v>
                </c:pt>
                <c:pt idx="415">
                  <c:v>11</c:v>
                </c:pt>
                <c:pt idx="416">
                  <c:v>11</c:v>
                </c:pt>
                <c:pt idx="417">
                  <c:v>27</c:v>
                </c:pt>
                <c:pt idx="418">
                  <c:v>4</c:v>
                </c:pt>
                <c:pt idx="419">
                  <c:v>4</c:v>
                </c:pt>
                <c:pt idx="420">
                  <c:v>23</c:v>
                </c:pt>
                <c:pt idx="421">
                  <c:v>13</c:v>
                </c:pt>
                <c:pt idx="422">
                  <c:v>100</c:v>
                </c:pt>
                <c:pt idx="423">
                  <c:v>109</c:v>
                </c:pt>
                <c:pt idx="424">
                  <c:v>113</c:v>
                </c:pt>
                <c:pt idx="425">
                  <c:v>5</c:v>
                </c:pt>
                <c:pt idx="426">
                  <c:v>21</c:v>
                </c:pt>
                <c:pt idx="427">
                  <c:v>39</c:v>
                </c:pt>
                <c:pt idx="428">
                  <c:v>116</c:v>
                </c:pt>
                <c:pt idx="429">
                  <c:v>122</c:v>
                </c:pt>
                <c:pt idx="430">
                  <c:v>31</c:v>
                </c:pt>
                <c:pt idx="431">
                  <c:v>4</c:v>
                </c:pt>
                <c:pt idx="432">
                  <c:v>28</c:v>
                </c:pt>
                <c:pt idx="433">
                  <c:v>19</c:v>
                </c:pt>
                <c:pt idx="434">
                  <c:v>150</c:v>
                </c:pt>
                <c:pt idx="435">
                  <c:v>5</c:v>
                </c:pt>
                <c:pt idx="436">
                  <c:v>73</c:v>
                </c:pt>
                <c:pt idx="437">
                  <c:v>135</c:v>
                </c:pt>
                <c:pt idx="438">
                  <c:v>84</c:v>
                </c:pt>
                <c:pt idx="439">
                  <c:v>61</c:v>
                </c:pt>
                <c:pt idx="440">
                  <c:v>23</c:v>
                </c:pt>
                <c:pt idx="441">
                  <c:v>10</c:v>
                </c:pt>
                <c:pt idx="442">
                  <c:v>74</c:v>
                </c:pt>
                <c:pt idx="443">
                  <c:v>105</c:v>
                </c:pt>
                <c:pt idx="444">
                  <c:v>35</c:v>
                </c:pt>
                <c:pt idx="445">
                  <c:v>100</c:v>
                </c:pt>
                <c:pt idx="446">
                  <c:v>287</c:v>
                </c:pt>
                <c:pt idx="447">
                  <c:v>287</c:v>
                </c:pt>
                <c:pt idx="448">
                  <c:v>4</c:v>
                </c:pt>
                <c:pt idx="449">
                  <c:v>4</c:v>
                </c:pt>
                <c:pt idx="450">
                  <c:v>4</c:v>
                </c:pt>
                <c:pt idx="451">
                  <c:v>184</c:v>
                </c:pt>
                <c:pt idx="452">
                  <c:v>307</c:v>
                </c:pt>
                <c:pt idx="453">
                  <c:v>67</c:v>
                </c:pt>
                <c:pt idx="454">
                  <c:v>98</c:v>
                </c:pt>
                <c:pt idx="455">
                  <c:v>93</c:v>
                </c:pt>
                <c:pt idx="456">
                  <c:v>44</c:v>
                </c:pt>
                <c:pt idx="457">
                  <c:v>63</c:v>
                </c:pt>
                <c:pt idx="458">
                  <c:v>14</c:v>
                </c:pt>
                <c:pt idx="459">
                  <c:v>21</c:v>
                </c:pt>
                <c:pt idx="460">
                  <c:v>22</c:v>
                </c:pt>
                <c:pt idx="461">
                  <c:v>159</c:v>
                </c:pt>
                <c:pt idx="462">
                  <c:v>42</c:v>
                </c:pt>
                <c:pt idx="463">
                  <c:v>160</c:v>
                </c:pt>
                <c:pt idx="464">
                  <c:v>92</c:v>
                </c:pt>
                <c:pt idx="465">
                  <c:v>347</c:v>
                </c:pt>
                <c:pt idx="466">
                  <c:v>27</c:v>
                </c:pt>
                <c:pt idx="467">
                  <c:v>41</c:v>
                </c:pt>
                <c:pt idx="468">
                  <c:v>40</c:v>
                </c:pt>
                <c:pt idx="469">
                  <c:v>67</c:v>
                </c:pt>
                <c:pt idx="470">
                  <c:v>75</c:v>
                </c:pt>
                <c:pt idx="471">
                  <c:v>6</c:v>
                </c:pt>
                <c:pt idx="472">
                  <c:v>95</c:v>
                </c:pt>
                <c:pt idx="473">
                  <c:v>110</c:v>
                </c:pt>
                <c:pt idx="474">
                  <c:v>160</c:v>
                </c:pt>
                <c:pt idx="475">
                  <c:v>34</c:v>
                </c:pt>
                <c:pt idx="476">
                  <c:v>13</c:v>
                </c:pt>
                <c:pt idx="477">
                  <c:v>16</c:v>
                </c:pt>
                <c:pt idx="478">
                  <c:v>2</c:v>
                </c:pt>
                <c:pt idx="479">
                  <c:v>48</c:v>
                </c:pt>
                <c:pt idx="480">
                  <c:v>53</c:v>
                </c:pt>
                <c:pt idx="481">
                  <c:v>63</c:v>
                </c:pt>
                <c:pt idx="482">
                  <c:v>56</c:v>
                </c:pt>
                <c:pt idx="483">
                  <c:v>19</c:v>
                </c:pt>
                <c:pt idx="484">
                  <c:v>44</c:v>
                </c:pt>
                <c:pt idx="485">
                  <c:v>304</c:v>
                </c:pt>
                <c:pt idx="486">
                  <c:v>224</c:v>
                </c:pt>
                <c:pt idx="487">
                  <c:v>292</c:v>
                </c:pt>
                <c:pt idx="488">
                  <c:v>11</c:v>
                </c:pt>
                <c:pt idx="489">
                  <c:v>40</c:v>
                </c:pt>
                <c:pt idx="490">
                  <c:v>21</c:v>
                </c:pt>
                <c:pt idx="491">
                  <c:v>2</c:v>
                </c:pt>
                <c:pt idx="492">
                  <c:v>129</c:v>
                </c:pt>
                <c:pt idx="493">
                  <c:v>151</c:v>
                </c:pt>
                <c:pt idx="494">
                  <c:v>151</c:v>
                </c:pt>
                <c:pt idx="495">
                  <c:v>151</c:v>
                </c:pt>
                <c:pt idx="496">
                  <c:v>47</c:v>
                </c:pt>
                <c:pt idx="497">
                  <c:v>22</c:v>
                </c:pt>
                <c:pt idx="498">
                  <c:v>87</c:v>
                </c:pt>
                <c:pt idx="499">
                  <c:v>75</c:v>
                </c:pt>
                <c:pt idx="500">
                  <c:v>5</c:v>
                </c:pt>
                <c:pt idx="501">
                  <c:v>5</c:v>
                </c:pt>
                <c:pt idx="502">
                  <c:v>66</c:v>
                </c:pt>
                <c:pt idx="503">
                  <c:v>68</c:v>
                </c:pt>
                <c:pt idx="504">
                  <c:v>17</c:v>
                </c:pt>
                <c:pt idx="505">
                  <c:v>156</c:v>
                </c:pt>
                <c:pt idx="506">
                  <c:v>38</c:v>
                </c:pt>
                <c:pt idx="507">
                  <c:v>153</c:v>
                </c:pt>
                <c:pt idx="508">
                  <c:v>263</c:v>
                </c:pt>
                <c:pt idx="509">
                  <c:v>4</c:v>
                </c:pt>
                <c:pt idx="510">
                  <c:v>4</c:v>
                </c:pt>
                <c:pt idx="511">
                  <c:v>4</c:v>
                </c:pt>
                <c:pt idx="512">
                  <c:v>7</c:v>
                </c:pt>
                <c:pt idx="513">
                  <c:v>41</c:v>
                </c:pt>
                <c:pt idx="514">
                  <c:v>61</c:v>
                </c:pt>
                <c:pt idx="515">
                  <c:v>237</c:v>
                </c:pt>
                <c:pt idx="516">
                  <c:v>127</c:v>
                </c:pt>
                <c:pt idx="517">
                  <c:v>101</c:v>
                </c:pt>
                <c:pt idx="518">
                  <c:v>2</c:v>
                </c:pt>
                <c:pt idx="519">
                  <c:v>63</c:v>
                </c:pt>
                <c:pt idx="520">
                  <c:v>191</c:v>
                </c:pt>
                <c:pt idx="521">
                  <c:v>18</c:v>
                </c:pt>
                <c:pt idx="522">
                  <c:v>146</c:v>
                </c:pt>
                <c:pt idx="523">
                  <c:v>67</c:v>
                </c:pt>
                <c:pt idx="524">
                  <c:v>228</c:v>
                </c:pt>
                <c:pt idx="525">
                  <c:v>157</c:v>
                </c:pt>
                <c:pt idx="526">
                  <c:v>4</c:v>
                </c:pt>
                <c:pt idx="527">
                  <c:v>4</c:v>
                </c:pt>
                <c:pt idx="528">
                  <c:v>4</c:v>
                </c:pt>
                <c:pt idx="529">
                  <c:v>220</c:v>
                </c:pt>
                <c:pt idx="530">
                  <c:v>61</c:v>
                </c:pt>
                <c:pt idx="531">
                  <c:v>5</c:v>
                </c:pt>
                <c:pt idx="532">
                  <c:v>33</c:v>
                </c:pt>
                <c:pt idx="533">
                  <c:v>266</c:v>
                </c:pt>
                <c:pt idx="534">
                  <c:v>377</c:v>
                </c:pt>
                <c:pt idx="535">
                  <c:v>42</c:v>
                </c:pt>
                <c:pt idx="536">
                  <c:v>356</c:v>
                </c:pt>
                <c:pt idx="537">
                  <c:v>12</c:v>
                </c:pt>
                <c:pt idx="538">
                  <c:v>10</c:v>
                </c:pt>
                <c:pt idx="539">
                  <c:v>400</c:v>
                </c:pt>
                <c:pt idx="540">
                  <c:v>66</c:v>
                </c:pt>
                <c:pt idx="541">
                  <c:v>13</c:v>
                </c:pt>
                <c:pt idx="542">
                  <c:v>11</c:v>
                </c:pt>
                <c:pt idx="543">
                  <c:v>30</c:v>
                </c:pt>
                <c:pt idx="544">
                  <c:v>6</c:v>
                </c:pt>
                <c:pt idx="545">
                  <c:v>15</c:v>
                </c:pt>
                <c:pt idx="546">
                  <c:v>79</c:v>
                </c:pt>
                <c:pt idx="547">
                  <c:v>177</c:v>
                </c:pt>
                <c:pt idx="548">
                  <c:v>179</c:v>
                </c:pt>
                <c:pt idx="549">
                  <c:v>230</c:v>
                </c:pt>
                <c:pt idx="550">
                  <c:v>420</c:v>
                </c:pt>
                <c:pt idx="551">
                  <c:v>17</c:v>
                </c:pt>
                <c:pt idx="552">
                  <c:v>76</c:v>
                </c:pt>
                <c:pt idx="553">
                  <c:v>34</c:v>
                </c:pt>
                <c:pt idx="554">
                  <c:v>4</c:v>
                </c:pt>
                <c:pt idx="555">
                  <c:v>4</c:v>
                </c:pt>
                <c:pt idx="556">
                  <c:v>4</c:v>
                </c:pt>
                <c:pt idx="557">
                  <c:v>4</c:v>
                </c:pt>
                <c:pt idx="558">
                  <c:v>4</c:v>
                </c:pt>
                <c:pt idx="559">
                  <c:v>4</c:v>
                </c:pt>
                <c:pt idx="560">
                  <c:v>4</c:v>
                </c:pt>
                <c:pt idx="561">
                  <c:v>524</c:v>
                </c:pt>
                <c:pt idx="562">
                  <c:v>72</c:v>
                </c:pt>
                <c:pt idx="563">
                  <c:v>56</c:v>
                </c:pt>
                <c:pt idx="564">
                  <c:v>64</c:v>
                </c:pt>
                <c:pt idx="565">
                  <c:v>20</c:v>
                </c:pt>
                <c:pt idx="566">
                  <c:v>21</c:v>
                </c:pt>
                <c:pt idx="567">
                  <c:v>10</c:v>
                </c:pt>
                <c:pt idx="568">
                  <c:v>24</c:v>
                </c:pt>
                <c:pt idx="569">
                  <c:v>543</c:v>
                </c:pt>
                <c:pt idx="570">
                  <c:v>11</c:v>
                </c:pt>
                <c:pt idx="571">
                  <c:v>39</c:v>
                </c:pt>
                <c:pt idx="572">
                  <c:v>91</c:v>
                </c:pt>
                <c:pt idx="573">
                  <c:v>40</c:v>
                </c:pt>
                <c:pt idx="574">
                  <c:v>134</c:v>
                </c:pt>
                <c:pt idx="575">
                  <c:v>14</c:v>
                </c:pt>
                <c:pt idx="576">
                  <c:v>59</c:v>
                </c:pt>
                <c:pt idx="577">
                  <c:v>179</c:v>
                </c:pt>
                <c:pt idx="578">
                  <c:v>196</c:v>
                </c:pt>
                <c:pt idx="579">
                  <c:v>195</c:v>
                </c:pt>
                <c:pt idx="580">
                  <c:v>185</c:v>
                </c:pt>
                <c:pt idx="581">
                  <c:v>51</c:v>
                </c:pt>
                <c:pt idx="582">
                  <c:v>106</c:v>
                </c:pt>
                <c:pt idx="583">
                  <c:v>46</c:v>
                </c:pt>
                <c:pt idx="584">
                  <c:v>9</c:v>
                </c:pt>
                <c:pt idx="585">
                  <c:v>55</c:v>
                </c:pt>
                <c:pt idx="586">
                  <c:v>41</c:v>
                </c:pt>
                <c:pt idx="587">
                  <c:v>64</c:v>
                </c:pt>
                <c:pt idx="588">
                  <c:v>64</c:v>
                </c:pt>
                <c:pt idx="589">
                  <c:v>7</c:v>
                </c:pt>
                <c:pt idx="590">
                  <c:v>61</c:v>
                </c:pt>
                <c:pt idx="591">
                  <c:v>103</c:v>
                </c:pt>
                <c:pt idx="592">
                  <c:v>6</c:v>
                </c:pt>
                <c:pt idx="593">
                  <c:v>109</c:v>
                </c:pt>
                <c:pt idx="594">
                  <c:v>171</c:v>
                </c:pt>
                <c:pt idx="595">
                  <c:v>236</c:v>
                </c:pt>
                <c:pt idx="596">
                  <c:v>319</c:v>
                </c:pt>
                <c:pt idx="597">
                  <c:v>71</c:v>
                </c:pt>
                <c:pt idx="598">
                  <c:v>82</c:v>
                </c:pt>
                <c:pt idx="599">
                  <c:v>106</c:v>
                </c:pt>
                <c:pt idx="600">
                  <c:v>63</c:v>
                </c:pt>
                <c:pt idx="601">
                  <c:v>136</c:v>
                </c:pt>
                <c:pt idx="602">
                  <c:v>174</c:v>
                </c:pt>
                <c:pt idx="603">
                  <c:v>192</c:v>
                </c:pt>
                <c:pt idx="604">
                  <c:v>93</c:v>
                </c:pt>
                <c:pt idx="605">
                  <c:v>108</c:v>
                </c:pt>
                <c:pt idx="606">
                  <c:v>274</c:v>
                </c:pt>
                <c:pt idx="607">
                  <c:v>9</c:v>
                </c:pt>
                <c:pt idx="608">
                  <c:v>25</c:v>
                </c:pt>
                <c:pt idx="609">
                  <c:v>10</c:v>
                </c:pt>
                <c:pt idx="610">
                  <c:v>89</c:v>
                </c:pt>
                <c:pt idx="611">
                  <c:v>56</c:v>
                </c:pt>
                <c:pt idx="612">
                  <c:v>40</c:v>
                </c:pt>
                <c:pt idx="613">
                  <c:v>101</c:v>
                </c:pt>
                <c:pt idx="614">
                  <c:v>262</c:v>
                </c:pt>
                <c:pt idx="615">
                  <c:v>567</c:v>
                </c:pt>
                <c:pt idx="616">
                  <c:v>5</c:v>
                </c:pt>
                <c:pt idx="617">
                  <c:v>7</c:v>
                </c:pt>
                <c:pt idx="618">
                  <c:v>79</c:v>
                </c:pt>
                <c:pt idx="619">
                  <c:v>38</c:v>
                </c:pt>
                <c:pt idx="620">
                  <c:v>38</c:v>
                </c:pt>
                <c:pt idx="621">
                  <c:v>3</c:v>
                </c:pt>
                <c:pt idx="622">
                  <c:v>10</c:v>
                </c:pt>
                <c:pt idx="623">
                  <c:v>56</c:v>
                </c:pt>
                <c:pt idx="624">
                  <c:v>9</c:v>
                </c:pt>
                <c:pt idx="625">
                  <c:v>13</c:v>
                </c:pt>
                <c:pt idx="626">
                  <c:v>31</c:v>
                </c:pt>
                <c:pt idx="627">
                  <c:v>124</c:v>
                </c:pt>
                <c:pt idx="628">
                  <c:v>2</c:v>
                </c:pt>
                <c:pt idx="629">
                  <c:v>73</c:v>
                </c:pt>
                <c:pt idx="630">
                  <c:v>73</c:v>
                </c:pt>
                <c:pt idx="631">
                  <c:v>144</c:v>
                </c:pt>
                <c:pt idx="632">
                  <c:v>119</c:v>
                </c:pt>
                <c:pt idx="633">
                  <c:v>23</c:v>
                </c:pt>
                <c:pt idx="634">
                  <c:v>201</c:v>
                </c:pt>
                <c:pt idx="635">
                  <c:v>65</c:v>
                </c:pt>
                <c:pt idx="636">
                  <c:v>99</c:v>
                </c:pt>
                <c:pt idx="637">
                  <c:v>203</c:v>
                </c:pt>
                <c:pt idx="638">
                  <c:v>230</c:v>
                </c:pt>
                <c:pt idx="639">
                  <c:v>295</c:v>
                </c:pt>
                <c:pt idx="640">
                  <c:v>261</c:v>
                </c:pt>
                <c:pt idx="641">
                  <c:v>46</c:v>
                </c:pt>
                <c:pt idx="642">
                  <c:v>21</c:v>
                </c:pt>
                <c:pt idx="643">
                  <c:v>101</c:v>
                </c:pt>
                <c:pt idx="644">
                  <c:v>282</c:v>
                </c:pt>
                <c:pt idx="645">
                  <c:v>232</c:v>
                </c:pt>
                <c:pt idx="646">
                  <c:v>315</c:v>
                </c:pt>
                <c:pt idx="647">
                  <c:v>9</c:v>
                </c:pt>
                <c:pt idx="648">
                  <c:v>9</c:v>
                </c:pt>
                <c:pt idx="649">
                  <c:v>28</c:v>
                </c:pt>
                <c:pt idx="650">
                  <c:v>20</c:v>
                </c:pt>
                <c:pt idx="651">
                  <c:v>86</c:v>
                </c:pt>
                <c:pt idx="652">
                  <c:v>169</c:v>
                </c:pt>
                <c:pt idx="653">
                  <c:v>169</c:v>
                </c:pt>
                <c:pt idx="654">
                  <c:v>171</c:v>
                </c:pt>
                <c:pt idx="655">
                  <c:v>123</c:v>
                </c:pt>
                <c:pt idx="656">
                  <c:v>4</c:v>
                </c:pt>
                <c:pt idx="657">
                  <c:v>4</c:v>
                </c:pt>
                <c:pt idx="658">
                  <c:v>244</c:v>
                </c:pt>
                <c:pt idx="659">
                  <c:v>384</c:v>
                </c:pt>
                <c:pt idx="660">
                  <c:v>635</c:v>
                </c:pt>
                <c:pt idx="661">
                  <c:v>525</c:v>
                </c:pt>
                <c:pt idx="662">
                  <c:v>129</c:v>
                </c:pt>
                <c:pt idx="663">
                  <c:v>152</c:v>
                </c:pt>
                <c:pt idx="664">
                  <c:v>624</c:v>
                </c:pt>
                <c:pt idx="665">
                  <c:v>38</c:v>
                </c:pt>
                <c:pt idx="666">
                  <c:v>38</c:v>
                </c:pt>
                <c:pt idx="667">
                  <c:v>3</c:v>
                </c:pt>
                <c:pt idx="668">
                  <c:v>2</c:v>
                </c:pt>
                <c:pt idx="669">
                  <c:v>2</c:v>
                </c:pt>
                <c:pt idx="670">
                  <c:v>6</c:v>
                </c:pt>
                <c:pt idx="671">
                  <c:v>6</c:v>
                </c:pt>
                <c:pt idx="672">
                  <c:v>6</c:v>
                </c:pt>
                <c:pt idx="673">
                  <c:v>34</c:v>
                </c:pt>
                <c:pt idx="674">
                  <c:v>33</c:v>
                </c:pt>
                <c:pt idx="675">
                  <c:v>19</c:v>
                </c:pt>
                <c:pt idx="676">
                  <c:v>26</c:v>
                </c:pt>
                <c:pt idx="677">
                  <c:v>15</c:v>
                </c:pt>
                <c:pt idx="678">
                  <c:v>22</c:v>
                </c:pt>
                <c:pt idx="679">
                  <c:v>40</c:v>
                </c:pt>
                <c:pt idx="680">
                  <c:v>116</c:v>
                </c:pt>
                <c:pt idx="681">
                  <c:v>64</c:v>
                </c:pt>
                <c:pt idx="682">
                  <c:v>78</c:v>
                </c:pt>
                <c:pt idx="683">
                  <c:v>61</c:v>
                </c:pt>
                <c:pt idx="684">
                  <c:v>108</c:v>
                </c:pt>
                <c:pt idx="685">
                  <c:v>11</c:v>
                </c:pt>
                <c:pt idx="686">
                  <c:v>9</c:v>
                </c:pt>
                <c:pt idx="687">
                  <c:v>9</c:v>
                </c:pt>
                <c:pt idx="688">
                  <c:v>2</c:v>
                </c:pt>
                <c:pt idx="689">
                  <c:v>36</c:v>
                </c:pt>
                <c:pt idx="690">
                  <c:v>42</c:v>
                </c:pt>
                <c:pt idx="691">
                  <c:v>66</c:v>
                </c:pt>
                <c:pt idx="692">
                  <c:v>4</c:v>
                </c:pt>
                <c:pt idx="693">
                  <c:v>4</c:v>
                </c:pt>
                <c:pt idx="694">
                  <c:v>32</c:v>
                </c:pt>
                <c:pt idx="695">
                  <c:v>17</c:v>
                </c:pt>
                <c:pt idx="696">
                  <c:v>27</c:v>
                </c:pt>
                <c:pt idx="697">
                  <c:v>13</c:v>
                </c:pt>
                <c:pt idx="698">
                  <c:v>23</c:v>
                </c:pt>
                <c:pt idx="699">
                  <c:v>23</c:v>
                </c:pt>
                <c:pt idx="700">
                  <c:v>23</c:v>
                </c:pt>
                <c:pt idx="701">
                  <c:v>54</c:v>
                </c:pt>
                <c:pt idx="702">
                  <c:v>19</c:v>
                </c:pt>
                <c:pt idx="703">
                  <c:v>76</c:v>
                </c:pt>
                <c:pt idx="704">
                  <c:v>71</c:v>
                </c:pt>
                <c:pt idx="705">
                  <c:v>260</c:v>
                </c:pt>
                <c:pt idx="706">
                  <c:v>55</c:v>
                </c:pt>
                <c:pt idx="707">
                  <c:v>8</c:v>
                </c:pt>
                <c:pt idx="708">
                  <c:v>13</c:v>
                </c:pt>
                <c:pt idx="709">
                  <c:v>26</c:v>
                </c:pt>
                <c:pt idx="710">
                  <c:v>71</c:v>
                </c:pt>
                <c:pt idx="711">
                  <c:v>40</c:v>
                </c:pt>
                <c:pt idx="712">
                  <c:v>11</c:v>
                </c:pt>
                <c:pt idx="713">
                  <c:v>11</c:v>
                </c:pt>
                <c:pt idx="714">
                  <c:v>11</c:v>
                </c:pt>
                <c:pt idx="715">
                  <c:v>39</c:v>
                </c:pt>
                <c:pt idx="716">
                  <c:v>31</c:v>
                </c:pt>
                <c:pt idx="717">
                  <c:v>31</c:v>
                </c:pt>
                <c:pt idx="718">
                  <c:v>31</c:v>
                </c:pt>
                <c:pt idx="719">
                  <c:v>15</c:v>
                </c:pt>
                <c:pt idx="720">
                  <c:v>33</c:v>
                </c:pt>
                <c:pt idx="721">
                  <c:v>42</c:v>
                </c:pt>
                <c:pt idx="722">
                  <c:v>66</c:v>
                </c:pt>
                <c:pt idx="723">
                  <c:v>30</c:v>
                </c:pt>
                <c:pt idx="724">
                  <c:v>113</c:v>
                </c:pt>
                <c:pt idx="725">
                  <c:v>41</c:v>
                </c:pt>
                <c:pt idx="726">
                  <c:v>5</c:v>
                </c:pt>
                <c:pt idx="727">
                  <c:v>53</c:v>
                </c:pt>
                <c:pt idx="728">
                  <c:v>128</c:v>
                </c:pt>
                <c:pt idx="729">
                  <c:v>17</c:v>
                </c:pt>
                <c:pt idx="730">
                  <c:v>53</c:v>
                </c:pt>
                <c:pt idx="731">
                  <c:v>53</c:v>
                </c:pt>
                <c:pt idx="732">
                  <c:v>7</c:v>
                </c:pt>
                <c:pt idx="733">
                  <c:v>22</c:v>
                </c:pt>
                <c:pt idx="734">
                  <c:v>5</c:v>
                </c:pt>
                <c:pt idx="735">
                  <c:v>44</c:v>
                </c:pt>
                <c:pt idx="736">
                  <c:v>44</c:v>
                </c:pt>
                <c:pt idx="737">
                  <c:v>44</c:v>
                </c:pt>
                <c:pt idx="738">
                  <c:v>34</c:v>
                </c:pt>
                <c:pt idx="739">
                  <c:v>40</c:v>
                </c:pt>
                <c:pt idx="740">
                  <c:v>38</c:v>
                </c:pt>
                <c:pt idx="741">
                  <c:v>38</c:v>
                </c:pt>
                <c:pt idx="742">
                  <c:v>47</c:v>
                </c:pt>
                <c:pt idx="743">
                  <c:v>39</c:v>
                </c:pt>
                <c:pt idx="744">
                  <c:v>126</c:v>
                </c:pt>
                <c:pt idx="745">
                  <c:v>270</c:v>
                </c:pt>
                <c:pt idx="746">
                  <c:v>104</c:v>
                </c:pt>
                <c:pt idx="747">
                  <c:v>224</c:v>
                </c:pt>
                <c:pt idx="748">
                  <c:v>4</c:v>
                </c:pt>
                <c:pt idx="749">
                  <c:v>76</c:v>
                </c:pt>
                <c:pt idx="750">
                  <c:v>206</c:v>
                </c:pt>
                <c:pt idx="751">
                  <c:v>14</c:v>
                </c:pt>
                <c:pt idx="752">
                  <c:v>40</c:v>
                </c:pt>
                <c:pt idx="753">
                  <c:v>38</c:v>
                </c:pt>
                <c:pt idx="754">
                  <c:v>38</c:v>
                </c:pt>
                <c:pt idx="755">
                  <c:v>83</c:v>
                </c:pt>
                <c:pt idx="756">
                  <c:v>133</c:v>
                </c:pt>
                <c:pt idx="757">
                  <c:v>27</c:v>
                </c:pt>
                <c:pt idx="758">
                  <c:v>7</c:v>
                </c:pt>
                <c:pt idx="759">
                  <c:v>12</c:v>
                </c:pt>
                <c:pt idx="760">
                  <c:v>5</c:v>
                </c:pt>
                <c:pt idx="761">
                  <c:v>30</c:v>
                </c:pt>
                <c:pt idx="762">
                  <c:v>11</c:v>
                </c:pt>
                <c:pt idx="763">
                  <c:v>2</c:v>
                </c:pt>
                <c:pt idx="764">
                  <c:v>48</c:v>
                </c:pt>
                <c:pt idx="765">
                  <c:v>84</c:v>
                </c:pt>
                <c:pt idx="766">
                  <c:v>4</c:v>
                </c:pt>
                <c:pt idx="767">
                  <c:v>188</c:v>
                </c:pt>
                <c:pt idx="768">
                  <c:v>207</c:v>
                </c:pt>
                <c:pt idx="769">
                  <c:v>94</c:v>
                </c:pt>
                <c:pt idx="770">
                  <c:v>52</c:v>
                </c:pt>
                <c:pt idx="771">
                  <c:v>49</c:v>
                </c:pt>
                <c:pt idx="772">
                  <c:v>18</c:v>
                </c:pt>
                <c:pt idx="773">
                  <c:v>18</c:v>
                </c:pt>
                <c:pt idx="774">
                  <c:v>143</c:v>
                </c:pt>
                <c:pt idx="775">
                  <c:v>40</c:v>
                </c:pt>
                <c:pt idx="776">
                  <c:v>26</c:v>
                </c:pt>
                <c:pt idx="777">
                  <c:v>7</c:v>
                </c:pt>
                <c:pt idx="778">
                  <c:v>9</c:v>
                </c:pt>
                <c:pt idx="779">
                  <c:v>16</c:v>
                </c:pt>
                <c:pt idx="780">
                  <c:v>14</c:v>
                </c:pt>
                <c:pt idx="781">
                  <c:v>14</c:v>
                </c:pt>
                <c:pt idx="782">
                  <c:v>19</c:v>
                </c:pt>
                <c:pt idx="783">
                  <c:v>26</c:v>
                </c:pt>
                <c:pt idx="784">
                  <c:v>24</c:v>
                </c:pt>
                <c:pt idx="785">
                  <c:v>194</c:v>
                </c:pt>
                <c:pt idx="786">
                  <c:v>50</c:v>
                </c:pt>
                <c:pt idx="787">
                  <c:v>5</c:v>
                </c:pt>
                <c:pt idx="788">
                  <c:v>10</c:v>
                </c:pt>
                <c:pt idx="789">
                  <c:v>90</c:v>
                </c:pt>
                <c:pt idx="790">
                  <c:v>83</c:v>
                </c:pt>
                <c:pt idx="791">
                  <c:v>121</c:v>
                </c:pt>
                <c:pt idx="792">
                  <c:v>96</c:v>
                </c:pt>
                <c:pt idx="793">
                  <c:v>39</c:v>
                </c:pt>
                <c:pt idx="794">
                  <c:v>9</c:v>
                </c:pt>
                <c:pt idx="795">
                  <c:v>195</c:v>
                </c:pt>
                <c:pt idx="796">
                  <c:v>6</c:v>
                </c:pt>
                <c:pt idx="797">
                  <c:v>4</c:v>
                </c:pt>
                <c:pt idx="798">
                  <c:v>129</c:v>
                </c:pt>
                <c:pt idx="799">
                  <c:v>139</c:v>
                </c:pt>
                <c:pt idx="800">
                  <c:v>36</c:v>
                </c:pt>
                <c:pt idx="801">
                  <c:v>155</c:v>
                </c:pt>
                <c:pt idx="802">
                  <c:v>251</c:v>
                </c:pt>
                <c:pt idx="803">
                  <c:v>38</c:v>
                </c:pt>
                <c:pt idx="804">
                  <c:v>42</c:v>
                </c:pt>
                <c:pt idx="805">
                  <c:v>42</c:v>
                </c:pt>
                <c:pt idx="806">
                  <c:v>46</c:v>
                </c:pt>
                <c:pt idx="807">
                  <c:v>84</c:v>
                </c:pt>
                <c:pt idx="808">
                  <c:v>139</c:v>
                </c:pt>
                <c:pt idx="809">
                  <c:v>206</c:v>
                </c:pt>
                <c:pt idx="810">
                  <c:v>4</c:v>
                </c:pt>
                <c:pt idx="811">
                  <c:v>281</c:v>
                </c:pt>
                <c:pt idx="812">
                  <c:v>27</c:v>
                </c:pt>
                <c:pt idx="813">
                  <c:v>7</c:v>
                </c:pt>
                <c:pt idx="814">
                  <c:v>10</c:v>
                </c:pt>
                <c:pt idx="815">
                  <c:v>14</c:v>
                </c:pt>
                <c:pt idx="816">
                  <c:v>3</c:v>
                </c:pt>
                <c:pt idx="817">
                  <c:v>20</c:v>
                </c:pt>
                <c:pt idx="818">
                  <c:v>2</c:v>
                </c:pt>
                <c:pt idx="819">
                  <c:v>27</c:v>
                </c:pt>
                <c:pt idx="820">
                  <c:v>122</c:v>
                </c:pt>
                <c:pt idx="821">
                  <c:v>84</c:v>
                </c:pt>
                <c:pt idx="822">
                  <c:v>173</c:v>
                </c:pt>
                <c:pt idx="823">
                  <c:v>141</c:v>
                </c:pt>
                <c:pt idx="824">
                  <c:v>155</c:v>
                </c:pt>
                <c:pt idx="825">
                  <c:v>91</c:v>
                </c:pt>
                <c:pt idx="826">
                  <c:v>336</c:v>
                </c:pt>
                <c:pt idx="827">
                  <c:v>354</c:v>
                </c:pt>
                <c:pt idx="828">
                  <c:v>303</c:v>
                </c:pt>
                <c:pt idx="829">
                  <c:v>5</c:v>
                </c:pt>
                <c:pt idx="830">
                  <c:v>25</c:v>
                </c:pt>
                <c:pt idx="831">
                  <c:v>415</c:v>
                </c:pt>
                <c:pt idx="832">
                  <c:v>24</c:v>
                </c:pt>
                <c:pt idx="833">
                  <c:v>4</c:v>
                </c:pt>
                <c:pt idx="834">
                  <c:v>4</c:v>
                </c:pt>
                <c:pt idx="835">
                  <c:v>4</c:v>
                </c:pt>
                <c:pt idx="836">
                  <c:v>15</c:v>
                </c:pt>
                <c:pt idx="837">
                  <c:v>15</c:v>
                </c:pt>
                <c:pt idx="838">
                  <c:v>15</c:v>
                </c:pt>
                <c:pt idx="839">
                  <c:v>15</c:v>
                </c:pt>
                <c:pt idx="840">
                  <c:v>5</c:v>
                </c:pt>
                <c:pt idx="841">
                  <c:v>16</c:v>
                </c:pt>
                <c:pt idx="842">
                  <c:v>16</c:v>
                </c:pt>
                <c:pt idx="843">
                  <c:v>2</c:v>
                </c:pt>
                <c:pt idx="844">
                  <c:v>2</c:v>
                </c:pt>
                <c:pt idx="845">
                  <c:v>8</c:v>
                </c:pt>
                <c:pt idx="846">
                  <c:v>11</c:v>
                </c:pt>
                <c:pt idx="847">
                  <c:v>50</c:v>
                </c:pt>
                <c:pt idx="848">
                  <c:v>65</c:v>
                </c:pt>
                <c:pt idx="849">
                  <c:v>29</c:v>
                </c:pt>
                <c:pt idx="850">
                  <c:v>42</c:v>
                </c:pt>
                <c:pt idx="851">
                  <c:v>74</c:v>
                </c:pt>
                <c:pt idx="852">
                  <c:v>78</c:v>
                </c:pt>
                <c:pt idx="853">
                  <c:v>55</c:v>
                </c:pt>
                <c:pt idx="854">
                  <c:v>126</c:v>
                </c:pt>
                <c:pt idx="855">
                  <c:v>97</c:v>
                </c:pt>
                <c:pt idx="856">
                  <c:v>103</c:v>
                </c:pt>
                <c:pt idx="857">
                  <c:v>13</c:v>
                </c:pt>
                <c:pt idx="858">
                  <c:v>110</c:v>
                </c:pt>
                <c:pt idx="859">
                  <c:v>128</c:v>
                </c:pt>
                <c:pt idx="860">
                  <c:v>4</c:v>
                </c:pt>
                <c:pt idx="861">
                  <c:v>160</c:v>
                </c:pt>
                <c:pt idx="862">
                  <c:v>30</c:v>
                </c:pt>
                <c:pt idx="863">
                  <c:v>20</c:v>
                </c:pt>
                <c:pt idx="864">
                  <c:v>59</c:v>
                </c:pt>
                <c:pt idx="865">
                  <c:v>84</c:v>
                </c:pt>
                <c:pt idx="866">
                  <c:v>79</c:v>
                </c:pt>
                <c:pt idx="867">
                  <c:v>79</c:v>
                </c:pt>
                <c:pt idx="868">
                  <c:v>23</c:v>
                </c:pt>
                <c:pt idx="869">
                  <c:v>35</c:v>
                </c:pt>
                <c:pt idx="870">
                  <c:v>25</c:v>
                </c:pt>
                <c:pt idx="871">
                  <c:v>43</c:v>
                </c:pt>
                <c:pt idx="872">
                  <c:v>12</c:v>
                </c:pt>
                <c:pt idx="873">
                  <c:v>2</c:v>
                </c:pt>
                <c:pt idx="874">
                  <c:v>2</c:v>
                </c:pt>
                <c:pt idx="875">
                  <c:v>2</c:v>
                </c:pt>
                <c:pt idx="876">
                  <c:v>218</c:v>
                </c:pt>
                <c:pt idx="877">
                  <c:v>9</c:v>
                </c:pt>
                <c:pt idx="878">
                  <c:v>41</c:v>
                </c:pt>
                <c:pt idx="879">
                  <c:v>118</c:v>
                </c:pt>
                <c:pt idx="880">
                  <c:v>133</c:v>
                </c:pt>
                <c:pt idx="881">
                  <c:v>130</c:v>
                </c:pt>
                <c:pt idx="882">
                  <c:v>70</c:v>
                </c:pt>
                <c:pt idx="883">
                  <c:v>4</c:v>
                </c:pt>
                <c:pt idx="884">
                  <c:v>61</c:v>
                </c:pt>
                <c:pt idx="885">
                  <c:v>147</c:v>
                </c:pt>
                <c:pt idx="886">
                  <c:v>175</c:v>
                </c:pt>
                <c:pt idx="887">
                  <c:v>241</c:v>
                </c:pt>
                <c:pt idx="888">
                  <c:v>82</c:v>
                </c:pt>
                <c:pt idx="889">
                  <c:v>16</c:v>
                </c:pt>
                <c:pt idx="890">
                  <c:v>28</c:v>
                </c:pt>
                <c:pt idx="891">
                  <c:v>255</c:v>
                </c:pt>
                <c:pt idx="892">
                  <c:v>288</c:v>
                </c:pt>
                <c:pt idx="893">
                  <c:v>305</c:v>
                </c:pt>
                <c:pt idx="894">
                  <c:v>68</c:v>
                </c:pt>
                <c:pt idx="895">
                  <c:v>78</c:v>
                </c:pt>
                <c:pt idx="896">
                  <c:v>5</c:v>
                </c:pt>
                <c:pt idx="897">
                  <c:v>322</c:v>
                </c:pt>
                <c:pt idx="898">
                  <c:v>25</c:v>
                </c:pt>
                <c:pt idx="899">
                  <c:v>17</c:v>
                </c:pt>
                <c:pt idx="900">
                  <c:v>38</c:v>
                </c:pt>
                <c:pt idx="901">
                  <c:v>48</c:v>
                </c:pt>
                <c:pt idx="902">
                  <c:v>163</c:v>
                </c:pt>
                <c:pt idx="903">
                  <c:v>165</c:v>
                </c:pt>
                <c:pt idx="904">
                  <c:v>101</c:v>
                </c:pt>
                <c:pt idx="905">
                  <c:v>87</c:v>
                </c:pt>
                <c:pt idx="906">
                  <c:v>106</c:v>
                </c:pt>
                <c:pt idx="907">
                  <c:v>51</c:v>
                </c:pt>
                <c:pt idx="908">
                  <c:v>164</c:v>
                </c:pt>
                <c:pt idx="909">
                  <c:v>52</c:v>
                </c:pt>
                <c:pt idx="910">
                  <c:v>62</c:v>
                </c:pt>
                <c:pt idx="911">
                  <c:v>118</c:v>
                </c:pt>
                <c:pt idx="912">
                  <c:v>9</c:v>
                </c:pt>
                <c:pt idx="913">
                  <c:v>13</c:v>
                </c:pt>
                <c:pt idx="914">
                  <c:v>16</c:v>
                </c:pt>
                <c:pt idx="915">
                  <c:v>43</c:v>
                </c:pt>
                <c:pt idx="916">
                  <c:v>107</c:v>
                </c:pt>
                <c:pt idx="917">
                  <c:v>154</c:v>
                </c:pt>
                <c:pt idx="918">
                  <c:v>128</c:v>
                </c:pt>
                <c:pt idx="919">
                  <c:v>132</c:v>
                </c:pt>
                <c:pt idx="920">
                  <c:v>75</c:v>
                </c:pt>
                <c:pt idx="921">
                  <c:v>46</c:v>
                </c:pt>
                <c:pt idx="922">
                  <c:v>95</c:v>
                </c:pt>
                <c:pt idx="923">
                  <c:v>52</c:v>
                </c:pt>
                <c:pt idx="924">
                  <c:v>350</c:v>
                </c:pt>
                <c:pt idx="925">
                  <c:v>340</c:v>
                </c:pt>
                <c:pt idx="926">
                  <c:v>30</c:v>
                </c:pt>
                <c:pt idx="927">
                  <c:v>35</c:v>
                </c:pt>
                <c:pt idx="928">
                  <c:v>40</c:v>
                </c:pt>
                <c:pt idx="929">
                  <c:v>205</c:v>
                </c:pt>
                <c:pt idx="930">
                  <c:v>194</c:v>
                </c:pt>
                <c:pt idx="931">
                  <c:v>51</c:v>
                </c:pt>
                <c:pt idx="932">
                  <c:v>19</c:v>
                </c:pt>
                <c:pt idx="933">
                  <c:v>185</c:v>
                </c:pt>
                <c:pt idx="934">
                  <c:v>5</c:v>
                </c:pt>
                <c:pt idx="935">
                  <c:v>61</c:v>
                </c:pt>
                <c:pt idx="936">
                  <c:v>285</c:v>
                </c:pt>
                <c:pt idx="937">
                  <c:v>4</c:v>
                </c:pt>
                <c:pt idx="938">
                  <c:v>4</c:v>
                </c:pt>
                <c:pt idx="939">
                  <c:v>4</c:v>
                </c:pt>
                <c:pt idx="940">
                  <c:v>4</c:v>
                </c:pt>
                <c:pt idx="941">
                  <c:v>4</c:v>
                </c:pt>
                <c:pt idx="942">
                  <c:v>5</c:v>
                </c:pt>
                <c:pt idx="943">
                  <c:v>6</c:v>
                </c:pt>
                <c:pt idx="944">
                  <c:v>9</c:v>
                </c:pt>
                <c:pt idx="945">
                  <c:v>55</c:v>
                </c:pt>
                <c:pt idx="946">
                  <c:v>196</c:v>
                </c:pt>
                <c:pt idx="947">
                  <c:v>7</c:v>
                </c:pt>
                <c:pt idx="948">
                  <c:v>197</c:v>
                </c:pt>
                <c:pt idx="949">
                  <c:v>4</c:v>
                </c:pt>
                <c:pt idx="950">
                  <c:v>12</c:v>
                </c:pt>
                <c:pt idx="951">
                  <c:v>12</c:v>
                </c:pt>
                <c:pt idx="952">
                  <c:v>52</c:v>
                </c:pt>
                <c:pt idx="953">
                  <c:v>36</c:v>
                </c:pt>
                <c:pt idx="954">
                  <c:v>73</c:v>
                </c:pt>
                <c:pt idx="955">
                  <c:v>93</c:v>
                </c:pt>
                <c:pt idx="956">
                  <c:v>32</c:v>
                </c:pt>
                <c:pt idx="957">
                  <c:v>58</c:v>
                </c:pt>
                <c:pt idx="958">
                  <c:v>142</c:v>
                </c:pt>
                <c:pt idx="959">
                  <c:v>148</c:v>
                </c:pt>
                <c:pt idx="960">
                  <c:v>387</c:v>
                </c:pt>
                <c:pt idx="961">
                  <c:v>28</c:v>
                </c:pt>
                <c:pt idx="962">
                  <c:v>469</c:v>
                </c:pt>
                <c:pt idx="963">
                  <c:v>66</c:v>
                </c:pt>
                <c:pt idx="964">
                  <c:v>65</c:v>
                </c:pt>
                <c:pt idx="965">
                  <c:v>22</c:v>
                </c:pt>
                <c:pt idx="966">
                  <c:v>95</c:v>
                </c:pt>
                <c:pt idx="967">
                  <c:v>99</c:v>
                </c:pt>
                <c:pt idx="968">
                  <c:v>163</c:v>
                </c:pt>
                <c:pt idx="969">
                  <c:v>175</c:v>
                </c:pt>
                <c:pt idx="970">
                  <c:v>4</c:v>
                </c:pt>
                <c:pt idx="971">
                  <c:v>4</c:v>
                </c:pt>
                <c:pt idx="972">
                  <c:v>4</c:v>
                </c:pt>
                <c:pt idx="973">
                  <c:v>24</c:v>
                </c:pt>
                <c:pt idx="974">
                  <c:v>84</c:v>
                </c:pt>
                <c:pt idx="975">
                  <c:v>94</c:v>
                </c:pt>
                <c:pt idx="976">
                  <c:v>104</c:v>
                </c:pt>
                <c:pt idx="977">
                  <c:v>306</c:v>
                </c:pt>
                <c:pt idx="978">
                  <c:v>4</c:v>
                </c:pt>
                <c:pt idx="979">
                  <c:v>65</c:v>
                </c:pt>
                <c:pt idx="980">
                  <c:v>7</c:v>
                </c:pt>
                <c:pt idx="981">
                  <c:v>7</c:v>
                </c:pt>
                <c:pt idx="982">
                  <c:v>18</c:v>
                </c:pt>
                <c:pt idx="983">
                  <c:v>13</c:v>
                </c:pt>
                <c:pt idx="984">
                  <c:v>37</c:v>
                </c:pt>
                <c:pt idx="985">
                  <c:v>35</c:v>
                </c:pt>
                <c:pt idx="986">
                  <c:v>64</c:v>
                </c:pt>
                <c:pt idx="987">
                  <c:v>136</c:v>
                </c:pt>
                <c:pt idx="988">
                  <c:v>32</c:v>
                </c:pt>
                <c:pt idx="989">
                  <c:v>42</c:v>
                </c:pt>
                <c:pt idx="990">
                  <c:v>6</c:v>
                </c:pt>
                <c:pt idx="991">
                  <c:v>57</c:v>
                </c:pt>
                <c:pt idx="992">
                  <c:v>137</c:v>
                </c:pt>
                <c:pt idx="993">
                  <c:v>17</c:v>
                </c:pt>
                <c:pt idx="994">
                  <c:v>92</c:v>
                </c:pt>
                <c:pt idx="995">
                  <c:v>130</c:v>
                </c:pt>
                <c:pt idx="996">
                  <c:v>166</c:v>
                </c:pt>
                <c:pt idx="997">
                  <c:v>30</c:v>
                </c:pt>
                <c:pt idx="998">
                  <c:v>76</c:v>
                </c:pt>
                <c:pt idx="999">
                  <c:v>12</c:v>
                </c:pt>
                <c:pt idx="1000">
                  <c:v>92</c:v>
                </c:pt>
                <c:pt idx="1001">
                  <c:v>73</c:v>
                </c:pt>
                <c:pt idx="1002">
                  <c:v>77</c:v>
                </c:pt>
                <c:pt idx="1003">
                  <c:v>220</c:v>
                </c:pt>
                <c:pt idx="1004">
                  <c:v>4</c:v>
                </c:pt>
                <c:pt idx="1005">
                  <c:v>4</c:v>
                </c:pt>
                <c:pt idx="1006">
                  <c:v>4</c:v>
                </c:pt>
                <c:pt idx="1007">
                  <c:v>31</c:v>
                </c:pt>
                <c:pt idx="1008">
                  <c:v>33</c:v>
                </c:pt>
                <c:pt idx="1009">
                  <c:v>67</c:v>
                </c:pt>
                <c:pt idx="1010">
                  <c:v>77</c:v>
                </c:pt>
                <c:pt idx="1011">
                  <c:v>81</c:v>
                </c:pt>
                <c:pt idx="1012">
                  <c:v>109</c:v>
                </c:pt>
                <c:pt idx="1013">
                  <c:v>67</c:v>
                </c:pt>
                <c:pt idx="1014">
                  <c:v>244</c:v>
                </c:pt>
                <c:pt idx="1015">
                  <c:v>59</c:v>
                </c:pt>
                <c:pt idx="1016">
                  <c:v>61</c:v>
                </c:pt>
                <c:pt idx="1017">
                  <c:v>63</c:v>
                </c:pt>
                <c:pt idx="1018">
                  <c:v>109</c:v>
                </c:pt>
                <c:pt idx="1019">
                  <c:v>13</c:v>
                </c:pt>
                <c:pt idx="1020">
                  <c:v>287</c:v>
                </c:pt>
                <c:pt idx="1021">
                  <c:v>98</c:v>
                </c:pt>
                <c:pt idx="1022">
                  <c:v>5</c:v>
                </c:pt>
                <c:pt idx="1023">
                  <c:v>5</c:v>
                </c:pt>
                <c:pt idx="1024">
                  <c:v>4</c:v>
                </c:pt>
                <c:pt idx="1025">
                  <c:v>30</c:v>
                </c:pt>
                <c:pt idx="1026">
                  <c:v>19</c:v>
                </c:pt>
                <c:pt idx="1027">
                  <c:v>131</c:v>
                </c:pt>
                <c:pt idx="1028">
                  <c:v>12</c:v>
                </c:pt>
                <c:pt idx="1029">
                  <c:v>23</c:v>
                </c:pt>
                <c:pt idx="1030">
                  <c:v>25</c:v>
                </c:pt>
                <c:pt idx="1031">
                  <c:v>27</c:v>
                </c:pt>
                <c:pt idx="1032">
                  <c:v>263</c:v>
                </c:pt>
                <c:pt idx="1033">
                  <c:v>28</c:v>
                </c:pt>
                <c:pt idx="1034">
                  <c:v>58</c:v>
                </c:pt>
                <c:pt idx="1035">
                  <c:v>65</c:v>
                </c:pt>
                <c:pt idx="1036">
                  <c:v>47</c:v>
                </c:pt>
                <c:pt idx="1037">
                  <c:v>11</c:v>
                </c:pt>
                <c:pt idx="1038">
                  <c:v>57</c:v>
                </c:pt>
                <c:pt idx="1039">
                  <c:v>5</c:v>
                </c:pt>
                <c:pt idx="1040">
                  <c:v>17</c:v>
                </c:pt>
                <c:pt idx="1041">
                  <c:v>29</c:v>
                </c:pt>
                <c:pt idx="1042">
                  <c:v>38</c:v>
                </c:pt>
                <c:pt idx="1043">
                  <c:v>227</c:v>
                </c:pt>
                <c:pt idx="1044">
                  <c:v>256</c:v>
                </c:pt>
                <c:pt idx="1045">
                  <c:v>106</c:v>
                </c:pt>
                <c:pt idx="1046">
                  <c:v>77</c:v>
                </c:pt>
                <c:pt idx="1047">
                  <c:v>24</c:v>
                </c:pt>
                <c:pt idx="1048">
                  <c:v>20</c:v>
                </c:pt>
                <c:pt idx="1049">
                  <c:v>21</c:v>
                </c:pt>
                <c:pt idx="1050">
                  <c:v>50</c:v>
                </c:pt>
                <c:pt idx="1051">
                  <c:v>22</c:v>
                </c:pt>
                <c:pt idx="1052">
                  <c:v>22</c:v>
                </c:pt>
                <c:pt idx="1053">
                  <c:v>25</c:v>
                </c:pt>
                <c:pt idx="1054">
                  <c:v>53</c:v>
                </c:pt>
                <c:pt idx="1055">
                  <c:v>161</c:v>
                </c:pt>
                <c:pt idx="1056">
                  <c:v>17</c:v>
                </c:pt>
                <c:pt idx="1057">
                  <c:v>19</c:v>
                </c:pt>
                <c:pt idx="1058">
                  <c:v>34</c:v>
                </c:pt>
                <c:pt idx="1059">
                  <c:v>15</c:v>
                </c:pt>
                <c:pt idx="1060">
                  <c:v>10</c:v>
                </c:pt>
                <c:pt idx="1061">
                  <c:v>12</c:v>
                </c:pt>
                <c:pt idx="1062">
                  <c:v>12</c:v>
                </c:pt>
                <c:pt idx="1063">
                  <c:v>39</c:v>
                </c:pt>
                <c:pt idx="1064">
                  <c:v>14</c:v>
                </c:pt>
                <c:pt idx="1065">
                  <c:v>95</c:v>
                </c:pt>
                <c:pt idx="1066">
                  <c:v>4</c:v>
                </c:pt>
                <c:pt idx="1067">
                  <c:v>147</c:v>
                </c:pt>
                <c:pt idx="1068">
                  <c:v>2</c:v>
                </c:pt>
                <c:pt idx="1069">
                  <c:v>3</c:v>
                </c:pt>
                <c:pt idx="1070">
                  <c:v>6</c:v>
                </c:pt>
                <c:pt idx="1071">
                  <c:v>29</c:v>
                </c:pt>
                <c:pt idx="1072">
                  <c:v>37</c:v>
                </c:pt>
                <c:pt idx="1073">
                  <c:v>24</c:v>
                </c:pt>
                <c:pt idx="1074">
                  <c:v>35</c:v>
                </c:pt>
                <c:pt idx="1075">
                  <c:v>15</c:v>
                </c:pt>
                <c:pt idx="1076">
                  <c:v>15</c:v>
                </c:pt>
                <c:pt idx="1077">
                  <c:v>34</c:v>
                </c:pt>
                <c:pt idx="1078">
                  <c:v>55</c:v>
                </c:pt>
                <c:pt idx="1079">
                  <c:v>10</c:v>
                </c:pt>
                <c:pt idx="1080">
                  <c:v>13</c:v>
                </c:pt>
                <c:pt idx="1081">
                  <c:v>130</c:v>
                </c:pt>
                <c:pt idx="1082">
                  <c:v>135</c:v>
                </c:pt>
                <c:pt idx="1083">
                  <c:v>152</c:v>
                </c:pt>
                <c:pt idx="1084">
                  <c:v>53</c:v>
                </c:pt>
                <c:pt idx="1085">
                  <c:v>18</c:v>
                </c:pt>
                <c:pt idx="1086">
                  <c:v>47</c:v>
                </c:pt>
                <c:pt idx="1087">
                  <c:v>154</c:v>
                </c:pt>
                <c:pt idx="1088">
                  <c:v>78</c:v>
                </c:pt>
                <c:pt idx="1089">
                  <c:v>4</c:v>
                </c:pt>
                <c:pt idx="1090">
                  <c:v>12</c:v>
                </c:pt>
                <c:pt idx="1091">
                  <c:v>30</c:v>
                </c:pt>
                <c:pt idx="1092">
                  <c:v>61</c:v>
                </c:pt>
                <c:pt idx="1093">
                  <c:v>44</c:v>
                </c:pt>
                <c:pt idx="1094">
                  <c:v>17</c:v>
                </c:pt>
                <c:pt idx="1095">
                  <c:v>15</c:v>
                </c:pt>
                <c:pt idx="1096">
                  <c:v>73</c:v>
                </c:pt>
                <c:pt idx="1097">
                  <c:v>81</c:v>
                </c:pt>
                <c:pt idx="1098">
                  <c:v>20</c:v>
                </c:pt>
                <c:pt idx="1099">
                  <c:v>111</c:v>
                </c:pt>
                <c:pt idx="1100">
                  <c:v>38</c:v>
                </c:pt>
                <c:pt idx="1101">
                  <c:v>18</c:v>
                </c:pt>
                <c:pt idx="1102">
                  <c:v>18</c:v>
                </c:pt>
                <c:pt idx="1103">
                  <c:v>18</c:v>
                </c:pt>
                <c:pt idx="1104">
                  <c:v>17</c:v>
                </c:pt>
                <c:pt idx="1105">
                  <c:v>16</c:v>
                </c:pt>
                <c:pt idx="1106">
                  <c:v>34</c:v>
                </c:pt>
                <c:pt idx="1107">
                  <c:v>19</c:v>
                </c:pt>
                <c:pt idx="1108">
                  <c:v>19</c:v>
                </c:pt>
                <c:pt idx="1109">
                  <c:v>9</c:v>
                </c:pt>
                <c:pt idx="1110">
                  <c:v>39</c:v>
                </c:pt>
                <c:pt idx="1111">
                  <c:v>39</c:v>
                </c:pt>
                <c:pt idx="1112">
                  <c:v>30</c:v>
                </c:pt>
                <c:pt idx="1113">
                  <c:v>65</c:v>
                </c:pt>
                <c:pt idx="1114">
                  <c:v>174</c:v>
                </c:pt>
                <c:pt idx="1115">
                  <c:v>15</c:v>
                </c:pt>
                <c:pt idx="1116">
                  <c:v>8</c:v>
                </c:pt>
                <c:pt idx="1117">
                  <c:v>76</c:v>
                </c:pt>
                <c:pt idx="1118">
                  <c:v>65</c:v>
                </c:pt>
                <c:pt idx="1119">
                  <c:v>65</c:v>
                </c:pt>
                <c:pt idx="1120">
                  <c:v>14</c:v>
                </c:pt>
                <c:pt idx="1121">
                  <c:v>64</c:v>
                </c:pt>
                <c:pt idx="1122">
                  <c:v>95</c:v>
                </c:pt>
                <c:pt idx="1123">
                  <c:v>87</c:v>
                </c:pt>
                <c:pt idx="1124">
                  <c:v>62</c:v>
                </c:pt>
                <c:pt idx="1125">
                  <c:v>27</c:v>
                </c:pt>
                <c:pt idx="1126">
                  <c:v>125</c:v>
                </c:pt>
                <c:pt idx="1127">
                  <c:v>31</c:v>
                </c:pt>
                <c:pt idx="1128">
                  <c:v>135</c:v>
                </c:pt>
                <c:pt idx="1129">
                  <c:v>138</c:v>
                </c:pt>
                <c:pt idx="1130">
                  <c:v>131</c:v>
                </c:pt>
                <c:pt idx="1131">
                  <c:v>139</c:v>
                </c:pt>
                <c:pt idx="1132">
                  <c:v>128</c:v>
                </c:pt>
                <c:pt idx="1133">
                  <c:v>413</c:v>
                </c:pt>
                <c:pt idx="1134">
                  <c:v>4</c:v>
                </c:pt>
                <c:pt idx="1135">
                  <c:v>4</c:v>
                </c:pt>
                <c:pt idx="1136">
                  <c:v>2</c:v>
                </c:pt>
                <c:pt idx="1137">
                  <c:v>82</c:v>
                </c:pt>
                <c:pt idx="1138">
                  <c:v>29</c:v>
                </c:pt>
                <c:pt idx="1139">
                  <c:v>84</c:v>
                </c:pt>
                <c:pt idx="1140">
                  <c:v>22</c:v>
                </c:pt>
                <c:pt idx="1141">
                  <c:v>25</c:v>
                </c:pt>
                <c:pt idx="1142">
                  <c:v>36</c:v>
                </c:pt>
                <c:pt idx="1143">
                  <c:v>92</c:v>
                </c:pt>
                <c:pt idx="1144">
                  <c:v>99</c:v>
                </c:pt>
                <c:pt idx="1145">
                  <c:v>107</c:v>
                </c:pt>
                <c:pt idx="1146">
                  <c:v>40</c:v>
                </c:pt>
                <c:pt idx="1147">
                  <c:v>12</c:v>
                </c:pt>
                <c:pt idx="1148">
                  <c:v>5</c:v>
                </c:pt>
                <c:pt idx="1149">
                  <c:v>19</c:v>
                </c:pt>
                <c:pt idx="1150">
                  <c:v>26</c:v>
                </c:pt>
                <c:pt idx="1151">
                  <c:v>94</c:v>
                </c:pt>
                <c:pt idx="1152">
                  <c:v>112</c:v>
                </c:pt>
                <c:pt idx="1153">
                  <c:v>3</c:v>
                </c:pt>
                <c:pt idx="1154">
                  <c:v>3</c:v>
                </c:pt>
                <c:pt idx="1155">
                  <c:v>35</c:v>
                </c:pt>
                <c:pt idx="1156">
                  <c:v>33</c:v>
                </c:pt>
                <c:pt idx="1157">
                  <c:v>33</c:v>
                </c:pt>
                <c:pt idx="1158">
                  <c:v>37</c:v>
                </c:pt>
                <c:pt idx="1159">
                  <c:v>64</c:v>
                </c:pt>
                <c:pt idx="1160">
                  <c:v>36</c:v>
                </c:pt>
                <c:pt idx="1161">
                  <c:v>47</c:v>
                </c:pt>
                <c:pt idx="1162">
                  <c:v>12</c:v>
                </c:pt>
                <c:pt idx="1163">
                  <c:v>245</c:v>
                </c:pt>
                <c:pt idx="1164">
                  <c:v>364</c:v>
                </c:pt>
                <c:pt idx="1165">
                  <c:v>240</c:v>
                </c:pt>
                <c:pt idx="1166">
                  <c:v>228</c:v>
                </c:pt>
                <c:pt idx="1167">
                  <c:v>11</c:v>
                </c:pt>
                <c:pt idx="1168">
                  <c:v>475</c:v>
                </c:pt>
                <c:pt idx="1169">
                  <c:v>5</c:v>
                </c:pt>
                <c:pt idx="1170">
                  <c:v>5</c:v>
                </c:pt>
                <c:pt idx="1171">
                  <c:v>5</c:v>
                </c:pt>
                <c:pt idx="1172">
                  <c:v>5</c:v>
                </c:pt>
                <c:pt idx="1173">
                  <c:v>30</c:v>
                </c:pt>
                <c:pt idx="1174">
                  <c:v>30</c:v>
                </c:pt>
                <c:pt idx="1175">
                  <c:v>10</c:v>
                </c:pt>
                <c:pt idx="1176">
                  <c:v>42</c:v>
                </c:pt>
                <c:pt idx="1177">
                  <c:v>26</c:v>
                </c:pt>
                <c:pt idx="1178">
                  <c:v>32</c:v>
                </c:pt>
                <c:pt idx="1179">
                  <c:v>50</c:v>
                </c:pt>
                <c:pt idx="1180">
                  <c:v>45</c:v>
                </c:pt>
                <c:pt idx="1181">
                  <c:v>45</c:v>
                </c:pt>
                <c:pt idx="1182">
                  <c:v>20</c:v>
                </c:pt>
                <c:pt idx="1183">
                  <c:v>96</c:v>
                </c:pt>
                <c:pt idx="1184">
                  <c:v>103</c:v>
                </c:pt>
                <c:pt idx="1185">
                  <c:v>105</c:v>
                </c:pt>
                <c:pt idx="1186">
                  <c:v>119</c:v>
                </c:pt>
                <c:pt idx="1187">
                  <c:v>128</c:v>
                </c:pt>
                <c:pt idx="1188">
                  <c:v>84</c:v>
                </c:pt>
                <c:pt idx="1189">
                  <c:v>131</c:v>
                </c:pt>
                <c:pt idx="1190">
                  <c:v>56</c:v>
                </c:pt>
                <c:pt idx="1191">
                  <c:v>166</c:v>
                </c:pt>
                <c:pt idx="1192">
                  <c:v>8</c:v>
                </c:pt>
                <c:pt idx="1193">
                  <c:v>4</c:v>
                </c:pt>
                <c:pt idx="1194">
                  <c:v>57</c:v>
                </c:pt>
                <c:pt idx="1195">
                  <c:v>138</c:v>
                </c:pt>
                <c:pt idx="1196">
                  <c:v>59</c:v>
                </c:pt>
                <c:pt idx="1197">
                  <c:v>12</c:v>
                </c:pt>
                <c:pt idx="1198">
                  <c:v>65</c:v>
                </c:pt>
                <c:pt idx="1199">
                  <c:v>15</c:v>
                </c:pt>
                <c:pt idx="1200">
                  <c:v>16</c:v>
                </c:pt>
                <c:pt idx="1201">
                  <c:v>84</c:v>
                </c:pt>
                <c:pt idx="1202">
                  <c:v>68</c:v>
                </c:pt>
                <c:pt idx="1203">
                  <c:v>93</c:v>
                </c:pt>
                <c:pt idx="1204">
                  <c:v>122</c:v>
                </c:pt>
                <c:pt idx="1205">
                  <c:v>2</c:v>
                </c:pt>
                <c:pt idx="1206">
                  <c:v>2</c:v>
                </c:pt>
                <c:pt idx="1207">
                  <c:v>2</c:v>
                </c:pt>
                <c:pt idx="1208">
                  <c:v>8</c:v>
                </c:pt>
                <c:pt idx="1209">
                  <c:v>8</c:v>
                </c:pt>
                <c:pt idx="1210">
                  <c:v>25</c:v>
                </c:pt>
                <c:pt idx="1211">
                  <c:v>10</c:v>
                </c:pt>
                <c:pt idx="1212">
                  <c:v>10</c:v>
                </c:pt>
                <c:pt idx="1213">
                  <c:v>21</c:v>
                </c:pt>
                <c:pt idx="1214">
                  <c:v>21</c:v>
                </c:pt>
                <c:pt idx="1215">
                  <c:v>16</c:v>
                </c:pt>
                <c:pt idx="1216">
                  <c:v>33</c:v>
                </c:pt>
                <c:pt idx="1217">
                  <c:v>36</c:v>
                </c:pt>
                <c:pt idx="1218">
                  <c:v>24</c:v>
                </c:pt>
                <c:pt idx="1219">
                  <c:v>31</c:v>
                </c:pt>
                <c:pt idx="1220">
                  <c:v>55</c:v>
                </c:pt>
                <c:pt idx="1221">
                  <c:v>49</c:v>
                </c:pt>
                <c:pt idx="1222">
                  <c:v>51</c:v>
                </c:pt>
                <c:pt idx="1223">
                  <c:v>52</c:v>
                </c:pt>
                <c:pt idx="1224">
                  <c:v>34</c:v>
                </c:pt>
                <c:pt idx="1225">
                  <c:v>15</c:v>
                </c:pt>
                <c:pt idx="1226">
                  <c:v>62</c:v>
                </c:pt>
                <c:pt idx="1227">
                  <c:v>20</c:v>
                </c:pt>
                <c:pt idx="1228">
                  <c:v>19</c:v>
                </c:pt>
                <c:pt idx="1229">
                  <c:v>56</c:v>
                </c:pt>
                <c:pt idx="1230">
                  <c:v>97</c:v>
                </c:pt>
                <c:pt idx="1231">
                  <c:v>98</c:v>
                </c:pt>
                <c:pt idx="1232">
                  <c:v>82</c:v>
                </c:pt>
                <c:pt idx="1233">
                  <c:v>103</c:v>
                </c:pt>
                <c:pt idx="1234">
                  <c:v>25</c:v>
                </c:pt>
                <c:pt idx="1235">
                  <c:v>122</c:v>
                </c:pt>
                <c:pt idx="1236">
                  <c:v>21</c:v>
                </c:pt>
                <c:pt idx="1237">
                  <c:v>166</c:v>
                </c:pt>
                <c:pt idx="1238">
                  <c:v>218</c:v>
                </c:pt>
                <c:pt idx="1239">
                  <c:v>38</c:v>
                </c:pt>
                <c:pt idx="1240">
                  <c:v>264</c:v>
                </c:pt>
                <c:pt idx="1241">
                  <c:v>268</c:v>
                </c:pt>
                <c:pt idx="1242">
                  <c:v>12</c:v>
                </c:pt>
                <c:pt idx="1243">
                  <c:v>9</c:v>
                </c:pt>
                <c:pt idx="1244">
                  <c:v>33</c:v>
                </c:pt>
                <c:pt idx="1245">
                  <c:v>39</c:v>
                </c:pt>
                <c:pt idx="1246">
                  <c:v>39</c:v>
                </c:pt>
                <c:pt idx="1247">
                  <c:v>73</c:v>
                </c:pt>
                <c:pt idx="1248">
                  <c:v>85</c:v>
                </c:pt>
                <c:pt idx="1249">
                  <c:v>82</c:v>
                </c:pt>
                <c:pt idx="1250">
                  <c:v>522</c:v>
                </c:pt>
                <c:pt idx="1251">
                  <c:v>19</c:v>
                </c:pt>
                <c:pt idx="1252">
                  <c:v>27</c:v>
                </c:pt>
                <c:pt idx="1253">
                  <c:v>24</c:v>
                </c:pt>
                <c:pt idx="1254">
                  <c:v>34</c:v>
                </c:pt>
                <c:pt idx="1255">
                  <c:v>150</c:v>
                </c:pt>
                <c:pt idx="1256">
                  <c:v>90</c:v>
                </c:pt>
                <c:pt idx="1257">
                  <c:v>138</c:v>
                </c:pt>
                <c:pt idx="1258">
                  <c:v>47</c:v>
                </c:pt>
                <c:pt idx="1259">
                  <c:v>10</c:v>
                </c:pt>
                <c:pt idx="1260">
                  <c:v>23</c:v>
                </c:pt>
                <c:pt idx="1261">
                  <c:v>49</c:v>
                </c:pt>
                <c:pt idx="1262">
                  <c:v>54</c:v>
                </c:pt>
                <c:pt idx="1263">
                  <c:v>198</c:v>
                </c:pt>
                <c:pt idx="1264">
                  <c:v>27</c:v>
                </c:pt>
                <c:pt idx="1265">
                  <c:v>88</c:v>
                </c:pt>
                <c:pt idx="1266">
                  <c:v>51</c:v>
                </c:pt>
                <c:pt idx="1267">
                  <c:v>19</c:v>
                </c:pt>
                <c:pt idx="1268">
                  <c:v>35</c:v>
                </c:pt>
                <c:pt idx="1269">
                  <c:v>2</c:v>
                </c:pt>
                <c:pt idx="1270">
                  <c:v>21</c:v>
                </c:pt>
                <c:pt idx="1271">
                  <c:v>44</c:v>
                </c:pt>
                <c:pt idx="1272">
                  <c:v>45</c:v>
                </c:pt>
                <c:pt idx="1273">
                  <c:v>90</c:v>
                </c:pt>
                <c:pt idx="1274">
                  <c:v>97</c:v>
                </c:pt>
                <c:pt idx="1275">
                  <c:v>124</c:v>
                </c:pt>
                <c:pt idx="1276">
                  <c:v>165</c:v>
                </c:pt>
                <c:pt idx="1277">
                  <c:v>179</c:v>
                </c:pt>
                <c:pt idx="1278">
                  <c:v>21</c:v>
                </c:pt>
                <c:pt idx="1279">
                  <c:v>26</c:v>
                </c:pt>
                <c:pt idx="1280">
                  <c:v>25</c:v>
                </c:pt>
                <c:pt idx="1281">
                  <c:v>201</c:v>
                </c:pt>
                <c:pt idx="1282">
                  <c:v>96</c:v>
                </c:pt>
                <c:pt idx="1283">
                  <c:v>169</c:v>
                </c:pt>
                <c:pt idx="1284">
                  <c:v>32</c:v>
                </c:pt>
                <c:pt idx="1285">
                  <c:v>85</c:v>
                </c:pt>
                <c:pt idx="1286">
                  <c:v>121</c:v>
                </c:pt>
                <c:pt idx="1287">
                  <c:v>137</c:v>
                </c:pt>
                <c:pt idx="1288">
                  <c:v>4</c:v>
                </c:pt>
                <c:pt idx="1289">
                  <c:v>39</c:v>
                </c:pt>
                <c:pt idx="1290">
                  <c:v>28</c:v>
                </c:pt>
                <c:pt idx="1291">
                  <c:v>10</c:v>
                </c:pt>
                <c:pt idx="1292">
                  <c:v>15</c:v>
                </c:pt>
                <c:pt idx="1293">
                  <c:v>15</c:v>
                </c:pt>
                <c:pt idx="1294">
                  <c:v>219</c:v>
                </c:pt>
                <c:pt idx="1295">
                  <c:v>5</c:v>
                </c:pt>
                <c:pt idx="1296">
                  <c:v>121</c:v>
                </c:pt>
                <c:pt idx="1297">
                  <c:v>9</c:v>
                </c:pt>
                <c:pt idx="1298">
                  <c:v>47</c:v>
                </c:pt>
                <c:pt idx="1299">
                  <c:v>104</c:v>
                </c:pt>
                <c:pt idx="1300">
                  <c:v>127</c:v>
                </c:pt>
                <c:pt idx="1301">
                  <c:v>84</c:v>
                </c:pt>
                <c:pt idx="1302">
                  <c:v>83</c:v>
                </c:pt>
                <c:pt idx="1303">
                  <c:v>312</c:v>
                </c:pt>
                <c:pt idx="1304">
                  <c:v>111</c:v>
                </c:pt>
                <c:pt idx="1305">
                  <c:v>4</c:v>
                </c:pt>
                <c:pt idx="1306">
                  <c:v>28</c:v>
                </c:pt>
                <c:pt idx="1307">
                  <c:v>208</c:v>
                </c:pt>
                <c:pt idx="1308">
                  <c:v>159</c:v>
                </c:pt>
                <c:pt idx="1309">
                  <c:v>18</c:v>
                </c:pt>
                <c:pt idx="1310">
                  <c:v>25</c:v>
                </c:pt>
                <c:pt idx="1311">
                  <c:v>41</c:v>
                </c:pt>
                <c:pt idx="1312">
                  <c:v>171</c:v>
                </c:pt>
                <c:pt idx="1313">
                  <c:v>39</c:v>
                </c:pt>
                <c:pt idx="1314">
                  <c:v>2</c:v>
                </c:pt>
                <c:pt idx="1315">
                  <c:v>5</c:v>
                </c:pt>
                <c:pt idx="1316">
                  <c:v>31</c:v>
                </c:pt>
                <c:pt idx="1317">
                  <c:v>48</c:v>
                </c:pt>
                <c:pt idx="1318">
                  <c:v>50</c:v>
                </c:pt>
                <c:pt idx="1319">
                  <c:v>30</c:v>
                </c:pt>
                <c:pt idx="1320">
                  <c:v>53</c:v>
                </c:pt>
                <c:pt idx="1321">
                  <c:v>13</c:v>
                </c:pt>
                <c:pt idx="1322">
                  <c:v>6</c:v>
                </c:pt>
                <c:pt idx="1323">
                  <c:v>23</c:v>
                </c:pt>
                <c:pt idx="1324">
                  <c:v>45</c:v>
                </c:pt>
                <c:pt idx="1325">
                  <c:v>75</c:v>
                </c:pt>
                <c:pt idx="1326">
                  <c:v>36</c:v>
                </c:pt>
                <c:pt idx="1327">
                  <c:v>22</c:v>
                </c:pt>
                <c:pt idx="1328">
                  <c:v>51</c:v>
                </c:pt>
                <c:pt idx="1329">
                  <c:v>66</c:v>
                </c:pt>
                <c:pt idx="1330">
                  <c:v>105</c:v>
                </c:pt>
                <c:pt idx="1331">
                  <c:v>633</c:v>
                </c:pt>
                <c:pt idx="1332">
                  <c:v>4</c:v>
                </c:pt>
                <c:pt idx="1333">
                  <c:v>4</c:v>
                </c:pt>
                <c:pt idx="1334">
                  <c:v>4</c:v>
                </c:pt>
                <c:pt idx="1335">
                  <c:v>4</c:v>
                </c:pt>
                <c:pt idx="1336">
                  <c:v>34</c:v>
                </c:pt>
                <c:pt idx="1337">
                  <c:v>5</c:v>
                </c:pt>
                <c:pt idx="1338">
                  <c:v>599</c:v>
                </c:pt>
                <c:pt idx="1339">
                  <c:v>98</c:v>
                </c:pt>
                <c:pt idx="1340">
                  <c:v>31</c:v>
                </c:pt>
                <c:pt idx="1341">
                  <c:v>8</c:v>
                </c:pt>
                <c:pt idx="1342">
                  <c:v>48</c:v>
                </c:pt>
                <c:pt idx="1343">
                  <c:v>718</c:v>
                </c:pt>
                <c:pt idx="1344">
                  <c:v>2</c:v>
                </c:pt>
                <c:pt idx="1345">
                  <c:v>32</c:v>
                </c:pt>
                <c:pt idx="1346">
                  <c:v>102</c:v>
                </c:pt>
                <c:pt idx="1347">
                  <c:v>106</c:v>
                </c:pt>
                <c:pt idx="1348">
                  <c:v>41</c:v>
                </c:pt>
                <c:pt idx="1349">
                  <c:v>92</c:v>
                </c:pt>
                <c:pt idx="1350">
                  <c:v>234</c:v>
                </c:pt>
                <c:pt idx="1351">
                  <c:v>389</c:v>
                </c:pt>
                <c:pt idx="1352">
                  <c:v>127</c:v>
                </c:pt>
                <c:pt idx="1353">
                  <c:v>313</c:v>
                </c:pt>
                <c:pt idx="1354">
                  <c:v>415</c:v>
                </c:pt>
                <c:pt idx="1355">
                  <c:v>4</c:v>
                </c:pt>
                <c:pt idx="1356">
                  <c:v>4</c:v>
                </c:pt>
                <c:pt idx="1357">
                  <c:v>606</c:v>
                </c:pt>
                <c:pt idx="1358">
                  <c:v>7</c:v>
                </c:pt>
                <c:pt idx="1359">
                  <c:v>10</c:v>
                </c:pt>
                <c:pt idx="1360">
                  <c:v>10</c:v>
                </c:pt>
                <c:pt idx="1361">
                  <c:v>62</c:v>
                </c:pt>
                <c:pt idx="1362">
                  <c:v>28</c:v>
                </c:pt>
                <c:pt idx="1363">
                  <c:v>93</c:v>
                </c:pt>
                <c:pt idx="1364">
                  <c:v>75</c:v>
                </c:pt>
                <c:pt idx="1365">
                  <c:v>98</c:v>
                </c:pt>
                <c:pt idx="1366">
                  <c:v>67</c:v>
                </c:pt>
                <c:pt idx="1367">
                  <c:v>101</c:v>
                </c:pt>
                <c:pt idx="1368">
                  <c:v>24</c:v>
                </c:pt>
                <c:pt idx="1369">
                  <c:v>24</c:v>
                </c:pt>
                <c:pt idx="1370">
                  <c:v>111</c:v>
                </c:pt>
                <c:pt idx="1371">
                  <c:v>6</c:v>
                </c:pt>
                <c:pt idx="1372">
                  <c:v>18</c:v>
                </c:pt>
                <c:pt idx="1373">
                  <c:v>27</c:v>
                </c:pt>
                <c:pt idx="1374">
                  <c:v>33</c:v>
                </c:pt>
                <c:pt idx="1375">
                  <c:v>5</c:v>
                </c:pt>
                <c:pt idx="1376">
                  <c:v>4</c:v>
                </c:pt>
                <c:pt idx="1377">
                  <c:v>77</c:v>
                </c:pt>
                <c:pt idx="1378">
                  <c:v>39</c:v>
                </c:pt>
                <c:pt idx="1379">
                  <c:v>51</c:v>
                </c:pt>
                <c:pt idx="1380">
                  <c:v>52</c:v>
                </c:pt>
                <c:pt idx="1381">
                  <c:v>111</c:v>
                </c:pt>
                <c:pt idx="1382">
                  <c:v>13</c:v>
                </c:pt>
                <c:pt idx="1383">
                  <c:v>20</c:v>
                </c:pt>
                <c:pt idx="1384">
                  <c:v>30</c:v>
                </c:pt>
                <c:pt idx="1385">
                  <c:v>29</c:v>
                </c:pt>
                <c:pt idx="1386">
                  <c:v>37</c:v>
                </c:pt>
                <c:pt idx="1387">
                  <c:v>39</c:v>
                </c:pt>
                <c:pt idx="1388">
                  <c:v>40</c:v>
                </c:pt>
                <c:pt idx="1389">
                  <c:v>81</c:v>
                </c:pt>
                <c:pt idx="1390">
                  <c:v>90</c:v>
                </c:pt>
                <c:pt idx="1391">
                  <c:v>91</c:v>
                </c:pt>
                <c:pt idx="1392">
                  <c:v>109</c:v>
                </c:pt>
                <c:pt idx="1393">
                  <c:v>218</c:v>
                </c:pt>
                <c:pt idx="1394">
                  <c:v>231</c:v>
                </c:pt>
                <c:pt idx="1395">
                  <c:v>258</c:v>
                </c:pt>
                <c:pt idx="1396">
                  <c:v>20</c:v>
                </c:pt>
                <c:pt idx="1397">
                  <c:v>4</c:v>
                </c:pt>
                <c:pt idx="1398">
                  <c:v>14</c:v>
                </c:pt>
                <c:pt idx="1399">
                  <c:v>31</c:v>
                </c:pt>
                <c:pt idx="1400">
                  <c:v>12</c:v>
                </c:pt>
                <c:pt idx="1401">
                  <c:v>36</c:v>
                </c:pt>
                <c:pt idx="1402">
                  <c:v>27</c:v>
                </c:pt>
                <c:pt idx="1403">
                  <c:v>50</c:v>
                </c:pt>
                <c:pt idx="1404">
                  <c:v>48</c:v>
                </c:pt>
                <c:pt idx="1405">
                  <c:v>54</c:v>
                </c:pt>
                <c:pt idx="1406">
                  <c:v>57</c:v>
                </c:pt>
                <c:pt idx="1407">
                  <c:v>74</c:v>
                </c:pt>
                <c:pt idx="1408">
                  <c:v>35</c:v>
                </c:pt>
                <c:pt idx="1409">
                  <c:v>96</c:v>
                </c:pt>
                <c:pt idx="1410">
                  <c:v>97</c:v>
                </c:pt>
                <c:pt idx="1411">
                  <c:v>220</c:v>
                </c:pt>
                <c:pt idx="1412">
                  <c:v>266</c:v>
                </c:pt>
                <c:pt idx="1413">
                  <c:v>24</c:v>
                </c:pt>
                <c:pt idx="1414">
                  <c:v>19</c:v>
                </c:pt>
                <c:pt idx="1415">
                  <c:v>13</c:v>
                </c:pt>
                <c:pt idx="1416">
                  <c:v>71</c:v>
                </c:pt>
                <c:pt idx="1417">
                  <c:v>38</c:v>
                </c:pt>
                <c:pt idx="1418">
                  <c:v>61</c:v>
                </c:pt>
                <c:pt idx="1419">
                  <c:v>12</c:v>
                </c:pt>
                <c:pt idx="1420">
                  <c:v>122</c:v>
                </c:pt>
                <c:pt idx="1421">
                  <c:v>3</c:v>
                </c:pt>
                <c:pt idx="1422">
                  <c:v>3</c:v>
                </c:pt>
                <c:pt idx="1423">
                  <c:v>21</c:v>
                </c:pt>
                <c:pt idx="1424">
                  <c:v>61</c:v>
                </c:pt>
                <c:pt idx="1425">
                  <c:v>34</c:v>
                </c:pt>
                <c:pt idx="1426">
                  <c:v>38</c:v>
                </c:pt>
                <c:pt idx="1427">
                  <c:v>69</c:v>
                </c:pt>
                <c:pt idx="1428">
                  <c:v>43</c:v>
                </c:pt>
                <c:pt idx="1429">
                  <c:v>72</c:v>
                </c:pt>
                <c:pt idx="1430">
                  <c:v>32</c:v>
                </c:pt>
                <c:pt idx="1431">
                  <c:v>88</c:v>
                </c:pt>
                <c:pt idx="1432">
                  <c:v>81</c:v>
                </c:pt>
                <c:pt idx="1433">
                  <c:v>119</c:v>
                </c:pt>
                <c:pt idx="1434">
                  <c:v>4</c:v>
                </c:pt>
                <c:pt idx="1435">
                  <c:v>78</c:v>
                </c:pt>
                <c:pt idx="1436">
                  <c:v>124</c:v>
                </c:pt>
                <c:pt idx="1437">
                  <c:v>7</c:v>
                </c:pt>
                <c:pt idx="1438">
                  <c:v>370</c:v>
                </c:pt>
                <c:pt idx="1439">
                  <c:v>449</c:v>
                </c:pt>
                <c:pt idx="1440">
                  <c:v>58</c:v>
                </c:pt>
                <c:pt idx="1441">
                  <c:v>9</c:v>
                </c:pt>
                <c:pt idx="1442">
                  <c:v>9</c:v>
                </c:pt>
                <c:pt idx="1443">
                  <c:v>29</c:v>
                </c:pt>
                <c:pt idx="1444">
                  <c:v>15</c:v>
                </c:pt>
                <c:pt idx="1445">
                  <c:v>53</c:v>
                </c:pt>
                <c:pt idx="1446">
                  <c:v>52</c:v>
                </c:pt>
                <c:pt idx="1447">
                  <c:v>38</c:v>
                </c:pt>
                <c:pt idx="1448">
                  <c:v>38</c:v>
                </c:pt>
                <c:pt idx="1449">
                  <c:v>26</c:v>
                </c:pt>
                <c:pt idx="1450">
                  <c:v>73</c:v>
                </c:pt>
                <c:pt idx="1451">
                  <c:v>73</c:v>
                </c:pt>
                <c:pt idx="1452">
                  <c:v>51</c:v>
                </c:pt>
                <c:pt idx="1453">
                  <c:v>63</c:v>
                </c:pt>
                <c:pt idx="1454">
                  <c:v>49</c:v>
                </c:pt>
                <c:pt idx="1455">
                  <c:v>23</c:v>
                </c:pt>
                <c:pt idx="1456">
                  <c:v>40</c:v>
                </c:pt>
                <c:pt idx="1457">
                  <c:v>100</c:v>
                </c:pt>
                <c:pt idx="1458">
                  <c:v>6</c:v>
                </c:pt>
                <c:pt idx="1459">
                  <c:v>41</c:v>
                </c:pt>
                <c:pt idx="1460">
                  <c:v>31</c:v>
                </c:pt>
                <c:pt idx="1461">
                  <c:v>30</c:v>
                </c:pt>
                <c:pt idx="1462">
                  <c:v>46</c:v>
                </c:pt>
                <c:pt idx="1463">
                  <c:v>4</c:v>
                </c:pt>
                <c:pt idx="1464">
                  <c:v>64</c:v>
                </c:pt>
                <c:pt idx="1465">
                  <c:v>103</c:v>
                </c:pt>
                <c:pt idx="1466">
                  <c:v>125</c:v>
                </c:pt>
                <c:pt idx="1467">
                  <c:v>155</c:v>
                </c:pt>
                <c:pt idx="1468">
                  <c:v>5</c:v>
                </c:pt>
                <c:pt idx="1469">
                  <c:v>107</c:v>
                </c:pt>
                <c:pt idx="1470">
                  <c:v>51</c:v>
                </c:pt>
                <c:pt idx="1471">
                  <c:v>51</c:v>
                </c:pt>
                <c:pt idx="1472">
                  <c:v>47</c:v>
                </c:pt>
                <c:pt idx="1473">
                  <c:v>38</c:v>
                </c:pt>
                <c:pt idx="1474">
                  <c:v>29</c:v>
                </c:pt>
                <c:pt idx="1475">
                  <c:v>40</c:v>
                </c:pt>
                <c:pt idx="1476">
                  <c:v>84</c:v>
                </c:pt>
                <c:pt idx="1477">
                  <c:v>99</c:v>
                </c:pt>
                <c:pt idx="1478">
                  <c:v>163</c:v>
                </c:pt>
                <c:pt idx="1479">
                  <c:v>225</c:v>
                </c:pt>
                <c:pt idx="1480">
                  <c:v>253</c:v>
                </c:pt>
                <c:pt idx="1481">
                  <c:v>29</c:v>
                </c:pt>
                <c:pt idx="1482">
                  <c:v>3</c:v>
                </c:pt>
                <c:pt idx="1483">
                  <c:v>15</c:v>
                </c:pt>
                <c:pt idx="1484">
                  <c:v>44</c:v>
                </c:pt>
                <c:pt idx="1485">
                  <c:v>17</c:v>
                </c:pt>
                <c:pt idx="1486">
                  <c:v>17</c:v>
                </c:pt>
                <c:pt idx="1487">
                  <c:v>37</c:v>
                </c:pt>
                <c:pt idx="1488">
                  <c:v>27</c:v>
                </c:pt>
                <c:pt idx="1489">
                  <c:v>128</c:v>
                </c:pt>
                <c:pt idx="1490">
                  <c:v>73</c:v>
                </c:pt>
                <c:pt idx="1491">
                  <c:v>130</c:v>
                </c:pt>
                <c:pt idx="1492">
                  <c:v>18</c:v>
                </c:pt>
                <c:pt idx="1493">
                  <c:v>98</c:v>
                </c:pt>
                <c:pt idx="1494">
                  <c:v>135</c:v>
                </c:pt>
                <c:pt idx="1495">
                  <c:v>4</c:v>
                </c:pt>
                <c:pt idx="1496">
                  <c:v>10</c:v>
                </c:pt>
                <c:pt idx="1497">
                  <c:v>113</c:v>
                </c:pt>
                <c:pt idx="1498">
                  <c:v>67</c:v>
                </c:pt>
                <c:pt idx="1499">
                  <c:v>123</c:v>
                </c:pt>
                <c:pt idx="1500">
                  <c:v>167</c:v>
                </c:pt>
                <c:pt idx="1501">
                  <c:v>230</c:v>
                </c:pt>
                <c:pt idx="1502">
                  <c:v>2</c:v>
                </c:pt>
                <c:pt idx="1503">
                  <c:v>3</c:v>
                </c:pt>
                <c:pt idx="1504">
                  <c:v>10</c:v>
                </c:pt>
                <c:pt idx="1505">
                  <c:v>10</c:v>
                </c:pt>
                <c:pt idx="1506">
                  <c:v>12</c:v>
                </c:pt>
                <c:pt idx="1507">
                  <c:v>14</c:v>
                </c:pt>
                <c:pt idx="1508">
                  <c:v>20</c:v>
                </c:pt>
                <c:pt idx="1509">
                  <c:v>20</c:v>
                </c:pt>
                <c:pt idx="1510">
                  <c:v>29</c:v>
                </c:pt>
                <c:pt idx="1511">
                  <c:v>30</c:v>
                </c:pt>
                <c:pt idx="1512">
                  <c:v>34</c:v>
                </c:pt>
                <c:pt idx="1513">
                  <c:v>45</c:v>
                </c:pt>
                <c:pt idx="1514">
                  <c:v>42</c:v>
                </c:pt>
                <c:pt idx="1515">
                  <c:v>49</c:v>
                </c:pt>
                <c:pt idx="1516">
                  <c:v>92</c:v>
                </c:pt>
                <c:pt idx="1517">
                  <c:v>64</c:v>
                </c:pt>
                <c:pt idx="1518">
                  <c:v>67</c:v>
                </c:pt>
                <c:pt idx="1519">
                  <c:v>88</c:v>
                </c:pt>
                <c:pt idx="1520">
                  <c:v>117</c:v>
                </c:pt>
                <c:pt idx="1521">
                  <c:v>13</c:v>
                </c:pt>
                <c:pt idx="1522">
                  <c:v>171</c:v>
                </c:pt>
                <c:pt idx="1523">
                  <c:v>22</c:v>
                </c:pt>
                <c:pt idx="1524">
                  <c:v>180</c:v>
                </c:pt>
                <c:pt idx="1525">
                  <c:v>251</c:v>
                </c:pt>
                <c:pt idx="1526">
                  <c:v>4</c:v>
                </c:pt>
                <c:pt idx="1527">
                  <c:v>39</c:v>
                </c:pt>
                <c:pt idx="1528">
                  <c:v>40</c:v>
                </c:pt>
                <c:pt idx="1529">
                  <c:v>40</c:v>
                </c:pt>
                <c:pt idx="1530">
                  <c:v>35</c:v>
                </c:pt>
                <c:pt idx="1531">
                  <c:v>16</c:v>
                </c:pt>
                <c:pt idx="1532">
                  <c:v>85</c:v>
                </c:pt>
                <c:pt idx="1533">
                  <c:v>14</c:v>
                </c:pt>
                <c:pt idx="1534">
                  <c:v>110</c:v>
                </c:pt>
                <c:pt idx="1535">
                  <c:v>75</c:v>
                </c:pt>
                <c:pt idx="1536">
                  <c:v>217</c:v>
                </c:pt>
                <c:pt idx="1537">
                  <c:v>61</c:v>
                </c:pt>
                <c:pt idx="1538">
                  <c:v>61</c:v>
                </c:pt>
                <c:pt idx="1539">
                  <c:v>25</c:v>
                </c:pt>
                <c:pt idx="1540">
                  <c:v>4</c:v>
                </c:pt>
                <c:pt idx="1541">
                  <c:v>4</c:v>
                </c:pt>
                <c:pt idx="1542">
                  <c:v>4</c:v>
                </c:pt>
                <c:pt idx="1543">
                  <c:v>4</c:v>
                </c:pt>
                <c:pt idx="1544">
                  <c:v>4</c:v>
                </c:pt>
                <c:pt idx="1545">
                  <c:v>4</c:v>
                </c:pt>
                <c:pt idx="1546">
                  <c:v>6</c:v>
                </c:pt>
                <c:pt idx="1547">
                  <c:v>63</c:v>
                </c:pt>
                <c:pt idx="1548">
                  <c:v>34</c:v>
                </c:pt>
                <c:pt idx="1549">
                  <c:v>54</c:v>
                </c:pt>
                <c:pt idx="1550">
                  <c:v>113</c:v>
                </c:pt>
                <c:pt idx="1551">
                  <c:v>68</c:v>
                </c:pt>
                <c:pt idx="1552">
                  <c:v>9</c:v>
                </c:pt>
                <c:pt idx="1553">
                  <c:v>9</c:v>
                </c:pt>
                <c:pt idx="1554">
                  <c:v>119</c:v>
                </c:pt>
                <c:pt idx="1555">
                  <c:v>55</c:v>
                </c:pt>
                <c:pt idx="1556">
                  <c:v>124</c:v>
                </c:pt>
                <c:pt idx="1557">
                  <c:v>20</c:v>
                </c:pt>
                <c:pt idx="1558">
                  <c:v>107</c:v>
                </c:pt>
                <c:pt idx="1559">
                  <c:v>112</c:v>
                </c:pt>
                <c:pt idx="1560">
                  <c:v>160</c:v>
                </c:pt>
                <c:pt idx="1561">
                  <c:v>30</c:v>
                </c:pt>
                <c:pt idx="1562">
                  <c:v>114</c:v>
                </c:pt>
                <c:pt idx="1563">
                  <c:v>189</c:v>
                </c:pt>
                <c:pt idx="1564">
                  <c:v>28</c:v>
                </c:pt>
                <c:pt idx="1565">
                  <c:v>349</c:v>
                </c:pt>
                <c:pt idx="1566">
                  <c:v>353</c:v>
                </c:pt>
                <c:pt idx="1567">
                  <c:v>41</c:v>
                </c:pt>
                <c:pt idx="1568">
                  <c:v>318</c:v>
                </c:pt>
                <c:pt idx="1569">
                  <c:v>88</c:v>
                </c:pt>
                <c:pt idx="1570">
                  <c:v>400</c:v>
                </c:pt>
                <c:pt idx="1571">
                  <c:v>61</c:v>
                </c:pt>
                <c:pt idx="1572">
                  <c:v>4</c:v>
                </c:pt>
                <c:pt idx="1573">
                  <c:v>156</c:v>
                </c:pt>
                <c:pt idx="1574">
                  <c:v>416</c:v>
                </c:pt>
                <c:pt idx="1575">
                  <c:v>469</c:v>
                </c:pt>
                <c:pt idx="1576">
                  <c:v>6</c:v>
                </c:pt>
                <c:pt idx="1577">
                  <c:v>40</c:v>
                </c:pt>
                <c:pt idx="1578">
                  <c:v>13</c:v>
                </c:pt>
                <c:pt idx="1579">
                  <c:v>21</c:v>
                </c:pt>
                <c:pt idx="1580">
                  <c:v>84</c:v>
                </c:pt>
                <c:pt idx="1581">
                  <c:v>48</c:v>
                </c:pt>
                <c:pt idx="1582">
                  <c:v>239</c:v>
                </c:pt>
                <c:pt idx="1583">
                  <c:v>6</c:v>
                </c:pt>
                <c:pt idx="1584">
                  <c:v>6</c:v>
                </c:pt>
                <c:pt idx="1585">
                  <c:v>4</c:v>
                </c:pt>
                <c:pt idx="1586">
                  <c:v>348</c:v>
                </c:pt>
                <c:pt idx="1587">
                  <c:v>442</c:v>
                </c:pt>
                <c:pt idx="1588">
                  <c:v>17</c:v>
                </c:pt>
                <c:pt idx="1589">
                  <c:v>33</c:v>
                </c:pt>
                <c:pt idx="1590">
                  <c:v>4</c:v>
                </c:pt>
                <c:pt idx="1591">
                  <c:v>21</c:v>
                </c:pt>
                <c:pt idx="1592">
                  <c:v>39</c:v>
                </c:pt>
                <c:pt idx="1593">
                  <c:v>59</c:v>
                </c:pt>
                <c:pt idx="1594">
                  <c:v>42</c:v>
                </c:pt>
                <c:pt idx="1595">
                  <c:v>28</c:v>
                </c:pt>
                <c:pt idx="1596">
                  <c:v>46</c:v>
                </c:pt>
                <c:pt idx="1597">
                  <c:v>81</c:v>
                </c:pt>
                <c:pt idx="1598">
                  <c:v>77</c:v>
                </c:pt>
                <c:pt idx="1599">
                  <c:v>70</c:v>
                </c:pt>
                <c:pt idx="1600">
                  <c:v>90</c:v>
                </c:pt>
                <c:pt idx="1601">
                  <c:v>54</c:v>
                </c:pt>
                <c:pt idx="1602">
                  <c:v>9</c:v>
                </c:pt>
                <c:pt idx="1603">
                  <c:v>67</c:v>
                </c:pt>
                <c:pt idx="1604">
                  <c:v>143</c:v>
                </c:pt>
                <c:pt idx="1605">
                  <c:v>173</c:v>
                </c:pt>
                <c:pt idx="1606">
                  <c:v>177</c:v>
                </c:pt>
                <c:pt idx="1607">
                  <c:v>2</c:v>
                </c:pt>
                <c:pt idx="1608">
                  <c:v>7</c:v>
                </c:pt>
                <c:pt idx="1609">
                  <c:v>5</c:v>
                </c:pt>
                <c:pt idx="1610">
                  <c:v>5</c:v>
                </c:pt>
                <c:pt idx="1611">
                  <c:v>5</c:v>
                </c:pt>
                <c:pt idx="1612">
                  <c:v>98</c:v>
                </c:pt>
                <c:pt idx="1613">
                  <c:v>30</c:v>
                </c:pt>
                <c:pt idx="1614">
                  <c:v>49</c:v>
                </c:pt>
                <c:pt idx="1615">
                  <c:v>46</c:v>
                </c:pt>
                <c:pt idx="1616">
                  <c:v>4</c:v>
                </c:pt>
                <c:pt idx="1617">
                  <c:v>103</c:v>
                </c:pt>
                <c:pt idx="1618">
                  <c:v>116</c:v>
                </c:pt>
                <c:pt idx="1619">
                  <c:v>52</c:v>
                </c:pt>
                <c:pt idx="1620">
                  <c:v>10</c:v>
                </c:pt>
                <c:pt idx="1621">
                  <c:v>225</c:v>
                </c:pt>
                <c:pt idx="1622">
                  <c:v>169</c:v>
                </c:pt>
                <c:pt idx="1623">
                  <c:v>209</c:v>
                </c:pt>
                <c:pt idx="1624">
                  <c:v>5</c:v>
                </c:pt>
                <c:pt idx="1625">
                  <c:v>5</c:v>
                </c:pt>
                <c:pt idx="1626">
                  <c:v>9</c:v>
                </c:pt>
                <c:pt idx="1627">
                  <c:v>8</c:v>
                </c:pt>
                <c:pt idx="1628">
                  <c:v>21</c:v>
                </c:pt>
                <c:pt idx="1629">
                  <c:v>54</c:v>
                </c:pt>
                <c:pt idx="1630">
                  <c:v>10</c:v>
                </c:pt>
                <c:pt idx="1631">
                  <c:v>23</c:v>
                </c:pt>
                <c:pt idx="1632">
                  <c:v>27</c:v>
                </c:pt>
                <c:pt idx="1633">
                  <c:v>27</c:v>
                </c:pt>
                <c:pt idx="1634">
                  <c:v>102</c:v>
                </c:pt>
                <c:pt idx="1635">
                  <c:v>119</c:v>
                </c:pt>
                <c:pt idx="1636">
                  <c:v>52</c:v>
                </c:pt>
                <c:pt idx="1637">
                  <c:v>160</c:v>
                </c:pt>
                <c:pt idx="1638">
                  <c:v>32</c:v>
                </c:pt>
                <c:pt idx="1639">
                  <c:v>13</c:v>
                </c:pt>
                <c:pt idx="1640">
                  <c:v>89</c:v>
                </c:pt>
                <c:pt idx="1641">
                  <c:v>108</c:v>
                </c:pt>
                <c:pt idx="1642">
                  <c:v>108</c:v>
                </c:pt>
                <c:pt idx="1643">
                  <c:v>69</c:v>
                </c:pt>
                <c:pt idx="1644">
                  <c:v>79</c:v>
                </c:pt>
                <c:pt idx="1645">
                  <c:v>283</c:v>
                </c:pt>
                <c:pt idx="1646">
                  <c:v>94</c:v>
                </c:pt>
                <c:pt idx="1647">
                  <c:v>33</c:v>
                </c:pt>
                <c:pt idx="1648">
                  <c:v>4</c:v>
                </c:pt>
                <c:pt idx="1649">
                  <c:v>334</c:v>
                </c:pt>
                <c:pt idx="1650">
                  <c:v>72</c:v>
                </c:pt>
                <c:pt idx="1651">
                  <c:v>47</c:v>
                </c:pt>
                <c:pt idx="1652">
                  <c:v>47</c:v>
                </c:pt>
                <c:pt idx="1653">
                  <c:v>7</c:v>
                </c:pt>
                <c:pt idx="1654">
                  <c:v>43</c:v>
                </c:pt>
                <c:pt idx="1655">
                  <c:v>40</c:v>
                </c:pt>
                <c:pt idx="1656">
                  <c:v>53</c:v>
                </c:pt>
                <c:pt idx="1657">
                  <c:v>9</c:v>
                </c:pt>
                <c:pt idx="1658">
                  <c:v>25</c:v>
                </c:pt>
                <c:pt idx="1659">
                  <c:v>60</c:v>
                </c:pt>
                <c:pt idx="1660">
                  <c:v>12</c:v>
                </c:pt>
                <c:pt idx="1661">
                  <c:v>20</c:v>
                </c:pt>
                <c:pt idx="1662">
                  <c:v>61</c:v>
                </c:pt>
                <c:pt idx="1663">
                  <c:v>95</c:v>
                </c:pt>
                <c:pt idx="1664">
                  <c:v>58</c:v>
                </c:pt>
                <c:pt idx="1665">
                  <c:v>74</c:v>
                </c:pt>
                <c:pt idx="1666">
                  <c:v>4</c:v>
                </c:pt>
                <c:pt idx="1667">
                  <c:v>4</c:v>
                </c:pt>
                <c:pt idx="1668">
                  <c:v>117</c:v>
                </c:pt>
                <c:pt idx="1669">
                  <c:v>139</c:v>
                </c:pt>
                <c:pt idx="1670">
                  <c:v>194</c:v>
                </c:pt>
                <c:pt idx="1671">
                  <c:v>282</c:v>
                </c:pt>
                <c:pt idx="1672">
                  <c:v>286</c:v>
                </c:pt>
                <c:pt idx="1673">
                  <c:v>161</c:v>
                </c:pt>
                <c:pt idx="1674">
                  <c:v>3</c:v>
                </c:pt>
                <c:pt idx="1675">
                  <c:v>64</c:v>
                </c:pt>
                <c:pt idx="1676">
                  <c:v>76</c:v>
                </c:pt>
                <c:pt idx="1677">
                  <c:v>79</c:v>
                </c:pt>
                <c:pt idx="1678">
                  <c:v>92</c:v>
                </c:pt>
                <c:pt idx="1679">
                  <c:v>104</c:v>
                </c:pt>
                <c:pt idx="1680">
                  <c:v>99</c:v>
                </c:pt>
                <c:pt idx="1681">
                  <c:v>20</c:v>
                </c:pt>
                <c:pt idx="1682">
                  <c:v>15</c:v>
                </c:pt>
                <c:pt idx="1683">
                  <c:v>140</c:v>
                </c:pt>
                <c:pt idx="1684">
                  <c:v>32</c:v>
                </c:pt>
                <c:pt idx="1685">
                  <c:v>32</c:v>
                </c:pt>
                <c:pt idx="1686">
                  <c:v>23</c:v>
                </c:pt>
                <c:pt idx="1687">
                  <c:v>150</c:v>
                </c:pt>
                <c:pt idx="1688">
                  <c:v>75</c:v>
                </c:pt>
                <c:pt idx="1689">
                  <c:v>149</c:v>
                </c:pt>
                <c:pt idx="1690">
                  <c:v>11</c:v>
                </c:pt>
                <c:pt idx="1691">
                  <c:v>160</c:v>
                </c:pt>
                <c:pt idx="1692">
                  <c:v>6</c:v>
                </c:pt>
                <c:pt idx="1693">
                  <c:v>48</c:v>
                </c:pt>
                <c:pt idx="1694">
                  <c:v>10</c:v>
                </c:pt>
                <c:pt idx="1695">
                  <c:v>18</c:v>
                </c:pt>
                <c:pt idx="1696">
                  <c:v>89</c:v>
                </c:pt>
                <c:pt idx="1697">
                  <c:v>89</c:v>
                </c:pt>
                <c:pt idx="1698">
                  <c:v>109</c:v>
                </c:pt>
                <c:pt idx="1699">
                  <c:v>40</c:v>
                </c:pt>
                <c:pt idx="1700">
                  <c:v>81</c:v>
                </c:pt>
                <c:pt idx="1701">
                  <c:v>41</c:v>
                </c:pt>
                <c:pt idx="1702">
                  <c:v>45</c:v>
                </c:pt>
                <c:pt idx="1703">
                  <c:v>19</c:v>
                </c:pt>
                <c:pt idx="1704">
                  <c:v>151</c:v>
                </c:pt>
                <c:pt idx="1705">
                  <c:v>58</c:v>
                </c:pt>
                <c:pt idx="1706">
                  <c:v>434</c:v>
                </c:pt>
                <c:pt idx="1707">
                  <c:v>391</c:v>
                </c:pt>
                <c:pt idx="1708">
                  <c:v>49</c:v>
                </c:pt>
                <c:pt idx="1709">
                  <c:v>13</c:v>
                </c:pt>
                <c:pt idx="1710">
                  <c:v>5</c:v>
                </c:pt>
                <c:pt idx="1711">
                  <c:v>21</c:v>
                </c:pt>
                <c:pt idx="1712">
                  <c:v>453</c:v>
                </c:pt>
                <c:pt idx="1713">
                  <c:v>4</c:v>
                </c:pt>
                <c:pt idx="1714">
                  <c:v>4</c:v>
                </c:pt>
                <c:pt idx="1715">
                  <c:v>142</c:v>
                </c:pt>
                <c:pt idx="1716">
                  <c:v>2</c:v>
                </c:pt>
                <c:pt idx="1717">
                  <c:v>2</c:v>
                </c:pt>
                <c:pt idx="1718">
                  <c:v>3</c:v>
                </c:pt>
                <c:pt idx="1719">
                  <c:v>27</c:v>
                </c:pt>
                <c:pt idx="1720">
                  <c:v>108</c:v>
                </c:pt>
                <c:pt idx="1721">
                  <c:v>157</c:v>
                </c:pt>
                <c:pt idx="1722">
                  <c:v>62</c:v>
                </c:pt>
                <c:pt idx="1723">
                  <c:v>12</c:v>
                </c:pt>
                <c:pt idx="1724">
                  <c:v>86</c:v>
                </c:pt>
                <c:pt idx="1725">
                  <c:v>135</c:v>
                </c:pt>
                <c:pt idx="1726">
                  <c:v>87</c:v>
                </c:pt>
                <c:pt idx="1727">
                  <c:v>24</c:v>
                </c:pt>
                <c:pt idx="1728">
                  <c:v>15</c:v>
                </c:pt>
                <c:pt idx="1729">
                  <c:v>26</c:v>
                </c:pt>
                <c:pt idx="1730">
                  <c:v>225</c:v>
                </c:pt>
                <c:pt idx="1731">
                  <c:v>179</c:v>
                </c:pt>
                <c:pt idx="1732">
                  <c:v>174</c:v>
                </c:pt>
                <c:pt idx="1733">
                  <c:v>11</c:v>
                </c:pt>
                <c:pt idx="1734">
                  <c:v>11</c:v>
                </c:pt>
                <c:pt idx="1735">
                  <c:v>4</c:v>
                </c:pt>
                <c:pt idx="1736">
                  <c:v>4</c:v>
                </c:pt>
                <c:pt idx="1737">
                  <c:v>4</c:v>
                </c:pt>
                <c:pt idx="1738">
                  <c:v>23</c:v>
                </c:pt>
                <c:pt idx="1739">
                  <c:v>186</c:v>
                </c:pt>
                <c:pt idx="1740">
                  <c:v>9</c:v>
                </c:pt>
                <c:pt idx="1741">
                  <c:v>67</c:v>
                </c:pt>
                <c:pt idx="1742">
                  <c:v>5</c:v>
                </c:pt>
                <c:pt idx="1743">
                  <c:v>5</c:v>
                </c:pt>
                <c:pt idx="1744">
                  <c:v>12</c:v>
                </c:pt>
                <c:pt idx="1745">
                  <c:v>12</c:v>
                </c:pt>
                <c:pt idx="1746">
                  <c:v>11</c:v>
                </c:pt>
                <c:pt idx="1747">
                  <c:v>182</c:v>
                </c:pt>
                <c:pt idx="1748">
                  <c:v>4</c:v>
                </c:pt>
                <c:pt idx="1749">
                  <c:v>4</c:v>
                </c:pt>
                <c:pt idx="1750">
                  <c:v>4</c:v>
                </c:pt>
                <c:pt idx="1751">
                  <c:v>4</c:v>
                </c:pt>
                <c:pt idx="1752">
                  <c:v>4</c:v>
                </c:pt>
                <c:pt idx="1753">
                  <c:v>222</c:v>
                </c:pt>
                <c:pt idx="1754">
                  <c:v>8</c:v>
                </c:pt>
                <c:pt idx="1755">
                  <c:v>8</c:v>
                </c:pt>
                <c:pt idx="1756">
                  <c:v>6</c:v>
                </c:pt>
                <c:pt idx="1757">
                  <c:v>24</c:v>
                </c:pt>
                <c:pt idx="1758">
                  <c:v>20</c:v>
                </c:pt>
                <c:pt idx="1759">
                  <c:v>20</c:v>
                </c:pt>
                <c:pt idx="1760">
                  <c:v>54</c:v>
                </c:pt>
                <c:pt idx="1761">
                  <c:v>80</c:v>
                </c:pt>
                <c:pt idx="1762">
                  <c:v>110</c:v>
                </c:pt>
                <c:pt idx="1763">
                  <c:v>246</c:v>
                </c:pt>
                <c:pt idx="1764">
                  <c:v>26</c:v>
                </c:pt>
                <c:pt idx="1765">
                  <c:v>33</c:v>
                </c:pt>
                <c:pt idx="1766">
                  <c:v>23</c:v>
                </c:pt>
                <c:pt idx="1767">
                  <c:v>270</c:v>
                </c:pt>
                <c:pt idx="1768">
                  <c:v>22</c:v>
                </c:pt>
                <c:pt idx="1769">
                  <c:v>22</c:v>
                </c:pt>
                <c:pt idx="1770">
                  <c:v>32</c:v>
                </c:pt>
                <c:pt idx="1771">
                  <c:v>25</c:v>
                </c:pt>
                <c:pt idx="1772">
                  <c:v>31</c:v>
                </c:pt>
                <c:pt idx="1773">
                  <c:v>35</c:v>
                </c:pt>
                <c:pt idx="1774">
                  <c:v>38</c:v>
                </c:pt>
                <c:pt idx="1775">
                  <c:v>123</c:v>
                </c:pt>
                <c:pt idx="1776">
                  <c:v>17</c:v>
                </c:pt>
                <c:pt idx="1777">
                  <c:v>8</c:v>
                </c:pt>
                <c:pt idx="1778">
                  <c:v>36</c:v>
                </c:pt>
                <c:pt idx="1779">
                  <c:v>15</c:v>
                </c:pt>
                <c:pt idx="1780">
                  <c:v>15</c:v>
                </c:pt>
                <c:pt idx="1781">
                  <c:v>33</c:v>
                </c:pt>
                <c:pt idx="1782">
                  <c:v>12</c:v>
                </c:pt>
                <c:pt idx="1783">
                  <c:v>32</c:v>
                </c:pt>
                <c:pt idx="1784">
                  <c:v>10</c:v>
                </c:pt>
                <c:pt idx="1785">
                  <c:v>25</c:v>
                </c:pt>
                <c:pt idx="1786">
                  <c:v>47</c:v>
                </c:pt>
                <c:pt idx="1787">
                  <c:v>47</c:v>
                </c:pt>
                <c:pt idx="1788">
                  <c:v>43</c:v>
                </c:pt>
                <c:pt idx="1789">
                  <c:v>43</c:v>
                </c:pt>
                <c:pt idx="1790">
                  <c:v>39</c:v>
                </c:pt>
                <c:pt idx="1791">
                  <c:v>35</c:v>
                </c:pt>
                <c:pt idx="1792">
                  <c:v>35</c:v>
                </c:pt>
                <c:pt idx="1793">
                  <c:v>45</c:v>
                </c:pt>
                <c:pt idx="1794">
                  <c:v>26</c:v>
                </c:pt>
                <c:pt idx="1795">
                  <c:v>4</c:v>
                </c:pt>
                <c:pt idx="1796">
                  <c:v>4</c:v>
                </c:pt>
                <c:pt idx="1797">
                  <c:v>5</c:v>
                </c:pt>
                <c:pt idx="1798">
                  <c:v>12</c:v>
                </c:pt>
                <c:pt idx="1799">
                  <c:v>66</c:v>
                </c:pt>
                <c:pt idx="1800">
                  <c:v>82</c:v>
                </c:pt>
                <c:pt idx="1801">
                  <c:v>89</c:v>
                </c:pt>
                <c:pt idx="1802">
                  <c:v>142</c:v>
                </c:pt>
                <c:pt idx="1803">
                  <c:v>50</c:v>
                </c:pt>
                <c:pt idx="1804">
                  <c:v>9</c:v>
                </c:pt>
                <c:pt idx="1805">
                  <c:v>9</c:v>
                </c:pt>
                <c:pt idx="1806">
                  <c:v>3</c:v>
                </c:pt>
                <c:pt idx="1807">
                  <c:v>31</c:v>
                </c:pt>
                <c:pt idx="1808">
                  <c:v>32</c:v>
                </c:pt>
                <c:pt idx="1809">
                  <c:v>80</c:v>
                </c:pt>
                <c:pt idx="1810">
                  <c:v>27</c:v>
                </c:pt>
                <c:pt idx="1811">
                  <c:v>27</c:v>
                </c:pt>
                <c:pt idx="1812">
                  <c:v>4</c:v>
                </c:pt>
                <c:pt idx="1813">
                  <c:v>4</c:v>
                </c:pt>
                <c:pt idx="1814">
                  <c:v>286</c:v>
                </c:pt>
                <c:pt idx="1815">
                  <c:v>351</c:v>
                </c:pt>
                <c:pt idx="1816">
                  <c:v>38</c:v>
                </c:pt>
                <c:pt idx="1817">
                  <c:v>64</c:v>
                </c:pt>
                <c:pt idx="1818">
                  <c:v>8</c:v>
                </c:pt>
                <c:pt idx="1819">
                  <c:v>13</c:v>
                </c:pt>
                <c:pt idx="1820">
                  <c:v>368</c:v>
                </c:pt>
                <c:pt idx="1821">
                  <c:v>592</c:v>
                </c:pt>
                <c:pt idx="1822">
                  <c:v>5</c:v>
                </c:pt>
                <c:pt idx="1823">
                  <c:v>5</c:v>
                </c:pt>
                <c:pt idx="1824">
                  <c:v>183</c:v>
                </c:pt>
                <c:pt idx="1825">
                  <c:v>7</c:v>
                </c:pt>
                <c:pt idx="1826">
                  <c:v>33</c:v>
                </c:pt>
                <c:pt idx="1827">
                  <c:v>18</c:v>
                </c:pt>
                <c:pt idx="1828">
                  <c:v>34</c:v>
                </c:pt>
                <c:pt idx="1829">
                  <c:v>52</c:v>
                </c:pt>
                <c:pt idx="1830">
                  <c:v>42</c:v>
                </c:pt>
                <c:pt idx="1831">
                  <c:v>53</c:v>
                </c:pt>
                <c:pt idx="1832">
                  <c:v>39</c:v>
                </c:pt>
                <c:pt idx="1833">
                  <c:v>76</c:v>
                </c:pt>
                <c:pt idx="1834">
                  <c:v>81</c:v>
                </c:pt>
                <c:pt idx="1835">
                  <c:v>311</c:v>
                </c:pt>
                <c:pt idx="1836">
                  <c:v>354</c:v>
                </c:pt>
                <c:pt idx="1837">
                  <c:v>8</c:v>
                </c:pt>
                <c:pt idx="1838">
                  <c:v>4</c:v>
                </c:pt>
                <c:pt idx="1839">
                  <c:v>4</c:v>
                </c:pt>
                <c:pt idx="1840">
                  <c:v>407</c:v>
                </c:pt>
                <c:pt idx="1841">
                  <c:v>374</c:v>
                </c:pt>
                <c:pt idx="1842">
                  <c:v>88</c:v>
                </c:pt>
                <c:pt idx="1843">
                  <c:v>13</c:v>
                </c:pt>
                <c:pt idx="1844">
                  <c:v>17</c:v>
                </c:pt>
                <c:pt idx="1845">
                  <c:v>66</c:v>
                </c:pt>
                <c:pt idx="1846">
                  <c:v>393</c:v>
                </c:pt>
                <c:pt idx="1847">
                  <c:v>17</c:v>
                </c:pt>
                <c:pt idx="1848">
                  <c:v>31</c:v>
                </c:pt>
                <c:pt idx="1849">
                  <c:v>104</c:v>
                </c:pt>
                <c:pt idx="1850">
                  <c:v>16</c:v>
                </c:pt>
                <c:pt idx="1851">
                  <c:v>28</c:v>
                </c:pt>
                <c:pt idx="1852">
                  <c:v>19</c:v>
                </c:pt>
                <c:pt idx="1853">
                  <c:v>61</c:v>
                </c:pt>
                <c:pt idx="1854">
                  <c:v>110</c:v>
                </c:pt>
                <c:pt idx="1855">
                  <c:v>9</c:v>
                </c:pt>
                <c:pt idx="1856">
                  <c:v>117</c:v>
                </c:pt>
                <c:pt idx="1857">
                  <c:v>27</c:v>
                </c:pt>
                <c:pt idx="1858">
                  <c:v>35</c:v>
                </c:pt>
                <c:pt idx="1859">
                  <c:v>34</c:v>
                </c:pt>
                <c:pt idx="1860">
                  <c:v>33</c:v>
                </c:pt>
                <c:pt idx="1861">
                  <c:v>111</c:v>
                </c:pt>
                <c:pt idx="1862">
                  <c:v>9</c:v>
                </c:pt>
                <c:pt idx="1863">
                  <c:v>31</c:v>
                </c:pt>
                <c:pt idx="1864">
                  <c:v>121</c:v>
                </c:pt>
                <c:pt idx="1865">
                  <c:v>39</c:v>
                </c:pt>
                <c:pt idx="1866">
                  <c:v>70</c:v>
                </c:pt>
                <c:pt idx="1867">
                  <c:v>73</c:v>
                </c:pt>
                <c:pt idx="1868">
                  <c:v>678</c:v>
                </c:pt>
                <c:pt idx="1869">
                  <c:v>4</c:v>
                </c:pt>
                <c:pt idx="1870">
                  <c:v>5</c:v>
                </c:pt>
                <c:pt idx="1871">
                  <c:v>33</c:v>
                </c:pt>
                <c:pt idx="1872">
                  <c:v>33</c:v>
                </c:pt>
                <c:pt idx="1873">
                  <c:v>5</c:v>
                </c:pt>
                <c:pt idx="1874">
                  <c:v>72</c:v>
                </c:pt>
                <c:pt idx="1875">
                  <c:v>56</c:v>
                </c:pt>
                <c:pt idx="1876">
                  <c:v>69</c:v>
                </c:pt>
                <c:pt idx="1877">
                  <c:v>5</c:v>
                </c:pt>
                <c:pt idx="1878">
                  <c:v>22</c:v>
                </c:pt>
                <c:pt idx="1879">
                  <c:v>8</c:v>
                </c:pt>
                <c:pt idx="1880">
                  <c:v>61</c:v>
                </c:pt>
                <c:pt idx="1881">
                  <c:v>11</c:v>
                </c:pt>
                <c:pt idx="1882">
                  <c:v>6</c:v>
                </c:pt>
                <c:pt idx="1883">
                  <c:v>32</c:v>
                </c:pt>
                <c:pt idx="1884">
                  <c:v>79</c:v>
                </c:pt>
                <c:pt idx="1885">
                  <c:v>211</c:v>
                </c:pt>
                <c:pt idx="1886">
                  <c:v>208</c:v>
                </c:pt>
                <c:pt idx="1887">
                  <c:v>74</c:v>
                </c:pt>
                <c:pt idx="1888">
                  <c:v>83</c:v>
                </c:pt>
                <c:pt idx="1889">
                  <c:v>15</c:v>
                </c:pt>
                <c:pt idx="1890">
                  <c:v>213</c:v>
                </c:pt>
                <c:pt idx="1891">
                  <c:v>31</c:v>
                </c:pt>
                <c:pt idx="1892">
                  <c:v>151</c:v>
                </c:pt>
                <c:pt idx="1893">
                  <c:v>14</c:v>
                </c:pt>
                <c:pt idx="1894">
                  <c:v>66</c:v>
                </c:pt>
                <c:pt idx="1895">
                  <c:v>76</c:v>
                </c:pt>
                <c:pt idx="1896">
                  <c:v>76</c:v>
                </c:pt>
                <c:pt idx="1897">
                  <c:v>4</c:v>
                </c:pt>
                <c:pt idx="1898">
                  <c:v>4</c:v>
                </c:pt>
                <c:pt idx="1899">
                  <c:v>4</c:v>
                </c:pt>
                <c:pt idx="1900">
                  <c:v>96</c:v>
                </c:pt>
                <c:pt idx="1901">
                  <c:v>97</c:v>
                </c:pt>
                <c:pt idx="1902">
                  <c:v>164</c:v>
                </c:pt>
                <c:pt idx="1903">
                  <c:v>53</c:v>
                </c:pt>
                <c:pt idx="1904">
                  <c:v>5</c:v>
                </c:pt>
                <c:pt idx="1905">
                  <c:v>5</c:v>
                </c:pt>
                <c:pt idx="1906">
                  <c:v>104</c:v>
                </c:pt>
                <c:pt idx="1907">
                  <c:v>38</c:v>
                </c:pt>
                <c:pt idx="1908">
                  <c:v>31</c:v>
                </c:pt>
                <c:pt idx="1909">
                  <c:v>51</c:v>
                </c:pt>
                <c:pt idx="1910">
                  <c:v>18</c:v>
                </c:pt>
                <c:pt idx="1911">
                  <c:v>39</c:v>
                </c:pt>
                <c:pt idx="1912">
                  <c:v>20</c:v>
                </c:pt>
                <c:pt idx="1913">
                  <c:v>85</c:v>
                </c:pt>
                <c:pt idx="1914">
                  <c:v>143</c:v>
                </c:pt>
                <c:pt idx="1915">
                  <c:v>26</c:v>
                </c:pt>
                <c:pt idx="1916">
                  <c:v>5</c:v>
                </c:pt>
                <c:pt idx="1917">
                  <c:v>17</c:v>
                </c:pt>
                <c:pt idx="1918">
                  <c:v>4</c:v>
                </c:pt>
                <c:pt idx="1919">
                  <c:v>9</c:v>
                </c:pt>
                <c:pt idx="1920">
                  <c:v>9</c:v>
                </c:pt>
                <c:pt idx="1921">
                  <c:v>27</c:v>
                </c:pt>
                <c:pt idx="1922">
                  <c:v>34</c:v>
                </c:pt>
                <c:pt idx="1923">
                  <c:v>37</c:v>
                </c:pt>
                <c:pt idx="1924">
                  <c:v>52</c:v>
                </c:pt>
                <c:pt idx="1925">
                  <c:v>8</c:v>
                </c:pt>
                <c:pt idx="1926">
                  <c:v>20</c:v>
                </c:pt>
                <c:pt idx="1927">
                  <c:v>43</c:v>
                </c:pt>
                <c:pt idx="1928">
                  <c:v>95</c:v>
                </c:pt>
                <c:pt idx="1929">
                  <c:v>100</c:v>
                </c:pt>
                <c:pt idx="1930">
                  <c:v>106</c:v>
                </c:pt>
                <c:pt idx="1931">
                  <c:v>153</c:v>
                </c:pt>
                <c:pt idx="1932">
                  <c:v>11</c:v>
                </c:pt>
                <c:pt idx="1933">
                  <c:v>12</c:v>
                </c:pt>
                <c:pt idx="1934">
                  <c:v>37</c:v>
                </c:pt>
                <c:pt idx="1935">
                  <c:v>52</c:v>
                </c:pt>
                <c:pt idx="1936">
                  <c:v>28</c:v>
                </c:pt>
                <c:pt idx="1937">
                  <c:v>125</c:v>
                </c:pt>
                <c:pt idx="1938">
                  <c:v>5</c:v>
                </c:pt>
                <c:pt idx="1939">
                  <c:v>56</c:v>
                </c:pt>
                <c:pt idx="1940">
                  <c:v>84</c:v>
                </c:pt>
                <c:pt idx="1941">
                  <c:v>80</c:v>
                </c:pt>
                <c:pt idx="1942">
                  <c:v>7</c:v>
                </c:pt>
                <c:pt idx="1943">
                  <c:v>77</c:v>
                </c:pt>
                <c:pt idx="1944">
                  <c:v>95</c:v>
                </c:pt>
                <c:pt idx="1945">
                  <c:v>31</c:v>
                </c:pt>
                <c:pt idx="1946">
                  <c:v>59</c:v>
                </c:pt>
                <c:pt idx="1947">
                  <c:v>55</c:v>
                </c:pt>
                <c:pt idx="1948">
                  <c:v>133</c:v>
                </c:pt>
                <c:pt idx="1949">
                  <c:v>123</c:v>
                </c:pt>
                <c:pt idx="1950">
                  <c:v>15</c:v>
                </c:pt>
                <c:pt idx="1951">
                  <c:v>8</c:v>
                </c:pt>
                <c:pt idx="1952">
                  <c:v>9</c:v>
                </c:pt>
                <c:pt idx="1953">
                  <c:v>170</c:v>
                </c:pt>
                <c:pt idx="1954">
                  <c:v>61</c:v>
                </c:pt>
                <c:pt idx="1955">
                  <c:v>168</c:v>
                </c:pt>
                <c:pt idx="1956">
                  <c:v>216</c:v>
                </c:pt>
                <c:pt idx="1957">
                  <c:v>3</c:v>
                </c:pt>
                <c:pt idx="1958">
                  <c:v>33</c:v>
                </c:pt>
                <c:pt idx="1959">
                  <c:v>52</c:v>
                </c:pt>
                <c:pt idx="1960">
                  <c:v>15</c:v>
                </c:pt>
                <c:pt idx="1961">
                  <c:v>63</c:v>
                </c:pt>
                <c:pt idx="1962">
                  <c:v>65</c:v>
                </c:pt>
                <c:pt idx="1963">
                  <c:v>13</c:v>
                </c:pt>
                <c:pt idx="1964">
                  <c:v>4</c:v>
                </c:pt>
                <c:pt idx="1965">
                  <c:v>78</c:v>
                </c:pt>
                <c:pt idx="1966">
                  <c:v>131</c:v>
                </c:pt>
                <c:pt idx="1967">
                  <c:v>25</c:v>
                </c:pt>
                <c:pt idx="1968">
                  <c:v>269</c:v>
                </c:pt>
                <c:pt idx="1969">
                  <c:v>277</c:v>
                </c:pt>
                <c:pt idx="1970">
                  <c:v>12</c:v>
                </c:pt>
                <c:pt idx="1971">
                  <c:v>5</c:v>
                </c:pt>
                <c:pt idx="1972">
                  <c:v>2</c:v>
                </c:pt>
                <c:pt idx="1973">
                  <c:v>9</c:v>
                </c:pt>
                <c:pt idx="1974">
                  <c:v>44</c:v>
                </c:pt>
                <c:pt idx="1975">
                  <c:v>123</c:v>
                </c:pt>
                <c:pt idx="1976">
                  <c:v>126</c:v>
                </c:pt>
                <c:pt idx="1977">
                  <c:v>64</c:v>
                </c:pt>
                <c:pt idx="1978">
                  <c:v>8</c:v>
                </c:pt>
                <c:pt idx="1979">
                  <c:v>5</c:v>
                </c:pt>
                <c:pt idx="1980">
                  <c:v>5</c:v>
                </c:pt>
                <c:pt idx="1981">
                  <c:v>52</c:v>
                </c:pt>
                <c:pt idx="1982">
                  <c:v>34</c:v>
                </c:pt>
                <c:pt idx="1983">
                  <c:v>37</c:v>
                </c:pt>
                <c:pt idx="1984">
                  <c:v>61</c:v>
                </c:pt>
                <c:pt idx="1985">
                  <c:v>155</c:v>
                </c:pt>
                <c:pt idx="1986">
                  <c:v>30</c:v>
                </c:pt>
                <c:pt idx="1987">
                  <c:v>101</c:v>
                </c:pt>
                <c:pt idx="1988">
                  <c:v>40</c:v>
                </c:pt>
                <c:pt idx="1989">
                  <c:v>14</c:v>
                </c:pt>
                <c:pt idx="1990">
                  <c:v>4</c:v>
                </c:pt>
                <c:pt idx="1991">
                  <c:v>4</c:v>
                </c:pt>
                <c:pt idx="1992">
                  <c:v>3</c:v>
                </c:pt>
                <c:pt idx="1993">
                  <c:v>45</c:v>
                </c:pt>
                <c:pt idx="1994">
                  <c:v>29</c:v>
                </c:pt>
                <c:pt idx="1995">
                  <c:v>95</c:v>
                </c:pt>
                <c:pt idx="1996">
                  <c:v>60</c:v>
                </c:pt>
                <c:pt idx="1997">
                  <c:v>50</c:v>
                </c:pt>
                <c:pt idx="1998">
                  <c:v>30</c:v>
                </c:pt>
                <c:pt idx="1999">
                  <c:v>40</c:v>
                </c:pt>
                <c:pt idx="2000">
                  <c:v>51</c:v>
                </c:pt>
                <c:pt idx="2001">
                  <c:v>52</c:v>
                </c:pt>
                <c:pt idx="2002">
                  <c:v>37</c:v>
                </c:pt>
                <c:pt idx="2003">
                  <c:v>45</c:v>
                </c:pt>
                <c:pt idx="2004">
                  <c:v>47</c:v>
                </c:pt>
                <c:pt idx="2005">
                  <c:v>269</c:v>
                </c:pt>
                <c:pt idx="2006">
                  <c:v>414</c:v>
                </c:pt>
                <c:pt idx="2007">
                  <c:v>5</c:v>
                </c:pt>
                <c:pt idx="2008">
                  <c:v>206</c:v>
                </c:pt>
                <c:pt idx="2009">
                  <c:v>28</c:v>
                </c:pt>
                <c:pt idx="2010">
                  <c:v>30</c:v>
                </c:pt>
                <c:pt idx="2011">
                  <c:v>27</c:v>
                </c:pt>
                <c:pt idx="2012">
                  <c:v>20</c:v>
                </c:pt>
                <c:pt idx="2013">
                  <c:v>23</c:v>
                </c:pt>
                <c:pt idx="2014">
                  <c:v>10</c:v>
                </c:pt>
                <c:pt idx="2015">
                  <c:v>119</c:v>
                </c:pt>
                <c:pt idx="2016">
                  <c:v>61</c:v>
                </c:pt>
                <c:pt idx="2017">
                  <c:v>141</c:v>
                </c:pt>
                <c:pt idx="2018">
                  <c:v>114</c:v>
                </c:pt>
                <c:pt idx="2019">
                  <c:v>188</c:v>
                </c:pt>
                <c:pt idx="2020">
                  <c:v>6</c:v>
                </c:pt>
                <c:pt idx="2021">
                  <c:v>217</c:v>
                </c:pt>
                <c:pt idx="2022">
                  <c:v>94</c:v>
                </c:pt>
                <c:pt idx="2023">
                  <c:v>36</c:v>
                </c:pt>
                <c:pt idx="2024">
                  <c:v>109</c:v>
                </c:pt>
                <c:pt idx="2025">
                  <c:v>42</c:v>
                </c:pt>
                <c:pt idx="2026">
                  <c:v>132</c:v>
                </c:pt>
                <c:pt idx="2027">
                  <c:v>71</c:v>
                </c:pt>
                <c:pt idx="2028">
                  <c:v>160</c:v>
                </c:pt>
                <c:pt idx="2029">
                  <c:v>151</c:v>
                </c:pt>
                <c:pt idx="2030">
                  <c:v>12</c:v>
                </c:pt>
                <c:pt idx="2031">
                  <c:v>37</c:v>
                </c:pt>
                <c:pt idx="2032">
                  <c:v>101</c:v>
                </c:pt>
                <c:pt idx="2033">
                  <c:v>23</c:v>
                </c:pt>
                <c:pt idx="2034">
                  <c:v>265</c:v>
                </c:pt>
                <c:pt idx="2035">
                  <c:v>420</c:v>
                </c:pt>
                <c:pt idx="2036">
                  <c:v>19</c:v>
                </c:pt>
                <c:pt idx="2037">
                  <c:v>24</c:v>
                </c:pt>
                <c:pt idx="2038">
                  <c:v>13</c:v>
                </c:pt>
                <c:pt idx="2039">
                  <c:v>18</c:v>
                </c:pt>
                <c:pt idx="2040">
                  <c:v>18</c:v>
                </c:pt>
                <c:pt idx="2041">
                  <c:v>17</c:v>
                </c:pt>
                <c:pt idx="2042">
                  <c:v>15</c:v>
                </c:pt>
                <c:pt idx="2043">
                  <c:v>35</c:v>
                </c:pt>
                <c:pt idx="2044">
                  <c:v>31</c:v>
                </c:pt>
                <c:pt idx="2045">
                  <c:v>14</c:v>
                </c:pt>
                <c:pt idx="2046">
                  <c:v>29</c:v>
                </c:pt>
                <c:pt idx="2047">
                  <c:v>213</c:v>
                </c:pt>
                <c:pt idx="2048">
                  <c:v>45</c:v>
                </c:pt>
                <c:pt idx="2049">
                  <c:v>51</c:v>
                </c:pt>
                <c:pt idx="2050">
                  <c:v>61</c:v>
                </c:pt>
                <c:pt idx="2051">
                  <c:v>30</c:v>
                </c:pt>
                <c:pt idx="2052">
                  <c:v>17</c:v>
                </c:pt>
                <c:pt idx="2053">
                  <c:v>15</c:v>
                </c:pt>
                <c:pt idx="2054">
                  <c:v>70</c:v>
                </c:pt>
                <c:pt idx="2055">
                  <c:v>9</c:v>
                </c:pt>
                <c:pt idx="2056">
                  <c:v>12</c:v>
                </c:pt>
                <c:pt idx="2057">
                  <c:v>145</c:v>
                </c:pt>
                <c:pt idx="2058">
                  <c:v>31</c:v>
                </c:pt>
                <c:pt idx="2059">
                  <c:v>13</c:v>
                </c:pt>
                <c:pt idx="2060">
                  <c:v>3</c:v>
                </c:pt>
                <c:pt idx="2061">
                  <c:v>4</c:v>
                </c:pt>
                <c:pt idx="2062">
                  <c:v>9</c:v>
                </c:pt>
                <c:pt idx="2063">
                  <c:v>9</c:v>
                </c:pt>
                <c:pt idx="2064">
                  <c:v>29</c:v>
                </c:pt>
                <c:pt idx="2065">
                  <c:v>16</c:v>
                </c:pt>
                <c:pt idx="2066">
                  <c:v>16</c:v>
                </c:pt>
                <c:pt idx="2067">
                  <c:v>50</c:v>
                </c:pt>
                <c:pt idx="2068">
                  <c:v>53</c:v>
                </c:pt>
                <c:pt idx="2069">
                  <c:v>49</c:v>
                </c:pt>
                <c:pt idx="2070">
                  <c:v>58</c:v>
                </c:pt>
                <c:pt idx="2071">
                  <c:v>27</c:v>
                </c:pt>
                <c:pt idx="2072">
                  <c:v>27</c:v>
                </c:pt>
                <c:pt idx="2073">
                  <c:v>41</c:v>
                </c:pt>
                <c:pt idx="2074">
                  <c:v>32</c:v>
                </c:pt>
                <c:pt idx="2075">
                  <c:v>26</c:v>
                </c:pt>
                <c:pt idx="2076">
                  <c:v>28</c:v>
                </c:pt>
                <c:pt idx="2077">
                  <c:v>96</c:v>
                </c:pt>
                <c:pt idx="2078">
                  <c:v>121</c:v>
                </c:pt>
                <c:pt idx="2079">
                  <c:v>59</c:v>
                </c:pt>
                <c:pt idx="2080">
                  <c:v>151</c:v>
                </c:pt>
                <c:pt idx="2081">
                  <c:v>240</c:v>
                </c:pt>
                <c:pt idx="2082">
                  <c:v>306</c:v>
                </c:pt>
                <c:pt idx="2083">
                  <c:v>60</c:v>
                </c:pt>
                <c:pt idx="2084">
                  <c:v>36</c:v>
                </c:pt>
                <c:pt idx="2085">
                  <c:v>48</c:v>
                </c:pt>
                <c:pt idx="2086">
                  <c:v>174</c:v>
                </c:pt>
                <c:pt idx="2087">
                  <c:v>173</c:v>
                </c:pt>
                <c:pt idx="2088">
                  <c:v>393</c:v>
                </c:pt>
                <c:pt idx="2089">
                  <c:v>5</c:v>
                </c:pt>
                <c:pt idx="2090">
                  <c:v>16</c:v>
                </c:pt>
                <c:pt idx="2091">
                  <c:v>135</c:v>
                </c:pt>
                <c:pt idx="2092">
                  <c:v>37</c:v>
                </c:pt>
                <c:pt idx="2093">
                  <c:v>4</c:v>
                </c:pt>
                <c:pt idx="2094">
                  <c:v>4</c:v>
                </c:pt>
                <c:pt idx="2095">
                  <c:v>26</c:v>
                </c:pt>
                <c:pt idx="2096">
                  <c:v>40</c:v>
                </c:pt>
                <c:pt idx="2097">
                  <c:v>44</c:v>
                </c:pt>
                <c:pt idx="2098">
                  <c:v>72</c:v>
                </c:pt>
                <c:pt idx="2099">
                  <c:v>8</c:v>
                </c:pt>
                <c:pt idx="2100">
                  <c:v>23</c:v>
                </c:pt>
                <c:pt idx="2101">
                  <c:v>13</c:v>
                </c:pt>
                <c:pt idx="2102">
                  <c:v>43</c:v>
                </c:pt>
                <c:pt idx="2103">
                  <c:v>105</c:v>
                </c:pt>
                <c:pt idx="2104">
                  <c:v>29</c:v>
                </c:pt>
                <c:pt idx="2105">
                  <c:v>85</c:v>
                </c:pt>
                <c:pt idx="2106">
                  <c:v>116</c:v>
                </c:pt>
                <c:pt idx="2107">
                  <c:v>10</c:v>
                </c:pt>
                <c:pt idx="2108">
                  <c:v>3</c:v>
                </c:pt>
                <c:pt idx="2109">
                  <c:v>16</c:v>
                </c:pt>
                <c:pt idx="2110">
                  <c:v>55</c:v>
                </c:pt>
                <c:pt idx="2111">
                  <c:v>59</c:v>
                </c:pt>
                <c:pt idx="2112">
                  <c:v>87</c:v>
                </c:pt>
                <c:pt idx="2113">
                  <c:v>103</c:v>
                </c:pt>
                <c:pt idx="2114">
                  <c:v>25</c:v>
                </c:pt>
                <c:pt idx="2115">
                  <c:v>29</c:v>
                </c:pt>
                <c:pt idx="2116">
                  <c:v>196</c:v>
                </c:pt>
                <c:pt idx="2117">
                  <c:v>8</c:v>
                </c:pt>
                <c:pt idx="2118">
                  <c:v>10</c:v>
                </c:pt>
                <c:pt idx="2119">
                  <c:v>2</c:v>
                </c:pt>
                <c:pt idx="2120">
                  <c:v>65</c:v>
                </c:pt>
                <c:pt idx="2121">
                  <c:v>93</c:v>
                </c:pt>
                <c:pt idx="2122">
                  <c:v>4</c:v>
                </c:pt>
                <c:pt idx="2123">
                  <c:v>36</c:v>
                </c:pt>
                <c:pt idx="2124">
                  <c:v>115</c:v>
                </c:pt>
                <c:pt idx="2125">
                  <c:v>191</c:v>
                </c:pt>
                <c:pt idx="2126">
                  <c:v>114</c:v>
                </c:pt>
                <c:pt idx="2127">
                  <c:v>169</c:v>
                </c:pt>
                <c:pt idx="2128">
                  <c:v>190</c:v>
                </c:pt>
                <c:pt idx="2129">
                  <c:v>246</c:v>
                </c:pt>
                <c:pt idx="2130">
                  <c:v>157</c:v>
                </c:pt>
                <c:pt idx="2131">
                  <c:v>9</c:v>
                </c:pt>
                <c:pt idx="2132">
                  <c:v>4</c:v>
                </c:pt>
                <c:pt idx="2133">
                  <c:v>140</c:v>
                </c:pt>
                <c:pt idx="2134">
                  <c:v>51</c:v>
                </c:pt>
                <c:pt idx="2135">
                  <c:v>79</c:v>
                </c:pt>
                <c:pt idx="2136">
                  <c:v>43</c:v>
                </c:pt>
                <c:pt idx="2137">
                  <c:v>23</c:v>
                </c:pt>
                <c:pt idx="2138">
                  <c:v>13</c:v>
                </c:pt>
                <c:pt idx="2139">
                  <c:v>11</c:v>
                </c:pt>
                <c:pt idx="2140">
                  <c:v>11</c:v>
                </c:pt>
                <c:pt idx="2141">
                  <c:v>19</c:v>
                </c:pt>
                <c:pt idx="2142">
                  <c:v>27</c:v>
                </c:pt>
                <c:pt idx="2143">
                  <c:v>239</c:v>
                </c:pt>
                <c:pt idx="2144">
                  <c:v>4</c:v>
                </c:pt>
                <c:pt idx="2145">
                  <c:v>23</c:v>
                </c:pt>
                <c:pt idx="2146">
                  <c:v>176</c:v>
                </c:pt>
                <c:pt idx="2147">
                  <c:v>23</c:v>
                </c:pt>
                <c:pt idx="2148">
                  <c:v>161</c:v>
                </c:pt>
                <c:pt idx="2149">
                  <c:v>8</c:v>
                </c:pt>
                <c:pt idx="2150">
                  <c:v>10</c:v>
                </c:pt>
                <c:pt idx="2151">
                  <c:v>45</c:v>
                </c:pt>
                <c:pt idx="2152">
                  <c:v>38</c:v>
                </c:pt>
                <c:pt idx="2153">
                  <c:v>2</c:v>
                </c:pt>
                <c:pt idx="2154">
                  <c:v>2</c:v>
                </c:pt>
                <c:pt idx="2155">
                  <c:v>12</c:v>
                </c:pt>
                <c:pt idx="2156">
                  <c:v>90</c:v>
                </c:pt>
                <c:pt idx="2157">
                  <c:v>24</c:v>
                </c:pt>
                <c:pt idx="2158">
                  <c:v>85</c:v>
                </c:pt>
                <c:pt idx="2159">
                  <c:v>99</c:v>
                </c:pt>
                <c:pt idx="2160">
                  <c:v>100</c:v>
                </c:pt>
                <c:pt idx="2161">
                  <c:v>166</c:v>
                </c:pt>
                <c:pt idx="2162">
                  <c:v>4</c:v>
                </c:pt>
                <c:pt idx="2163">
                  <c:v>50</c:v>
                </c:pt>
                <c:pt idx="2164">
                  <c:v>315</c:v>
                </c:pt>
                <c:pt idx="2165">
                  <c:v>39</c:v>
                </c:pt>
                <c:pt idx="2166">
                  <c:v>2</c:v>
                </c:pt>
                <c:pt idx="2167">
                  <c:v>25</c:v>
                </c:pt>
                <c:pt idx="2168">
                  <c:v>7</c:v>
                </c:pt>
                <c:pt idx="2169">
                  <c:v>28</c:v>
                </c:pt>
                <c:pt idx="2170">
                  <c:v>58</c:v>
                </c:pt>
                <c:pt idx="2171">
                  <c:v>194</c:v>
                </c:pt>
                <c:pt idx="2172">
                  <c:v>51</c:v>
                </c:pt>
                <c:pt idx="2173">
                  <c:v>107</c:v>
                </c:pt>
                <c:pt idx="2174">
                  <c:v>57</c:v>
                </c:pt>
                <c:pt idx="2175">
                  <c:v>37</c:v>
                </c:pt>
                <c:pt idx="2176">
                  <c:v>20</c:v>
                </c:pt>
                <c:pt idx="2177">
                  <c:v>13</c:v>
                </c:pt>
                <c:pt idx="2178">
                  <c:v>18</c:v>
                </c:pt>
                <c:pt idx="2179">
                  <c:v>84</c:v>
                </c:pt>
                <c:pt idx="2180">
                  <c:v>115</c:v>
                </c:pt>
                <c:pt idx="2181">
                  <c:v>4</c:v>
                </c:pt>
                <c:pt idx="2182">
                  <c:v>16</c:v>
                </c:pt>
                <c:pt idx="2183">
                  <c:v>7</c:v>
                </c:pt>
                <c:pt idx="2184">
                  <c:v>83</c:v>
                </c:pt>
                <c:pt idx="2185">
                  <c:v>86</c:v>
                </c:pt>
                <c:pt idx="2186">
                  <c:v>102</c:v>
                </c:pt>
                <c:pt idx="2187">
                  <c:v>4</c:v>
                </c:pt>
                <c:pt idx="2188">
                  <c:v>163</c:v>
                </c:pt>
                <c:pt idx="2189">
                  <c:v>388</c:v>
                </c:pt>
                <c:pt idx="2190">
                  <c:v>475</c:v>
                </c:pt>
                <c:pt idx="2191">
                  <c:v>6</c:v>
                </c:pt>
                <c:pt idx="2192">
                  <c:v>9</c:v>
                </c:pt>
                <c:pt idx="2193">
                  <c:v>90</c:v>
                </c:pt>
                <c:pt idx="2194">
                  <c:v>162</c:v>
                </c:pt>
                <c:pt idx="2195">
                  <c:v>149</c:v>
                </c:pt>
                <c:pt idx="2196">
                  <c:v>34</c:v>
                </c:pt>
                <c:pt idx="2197">
                  <c:v>110</c:v>
                </c:pt>
                <c:pt idx="2198">
                  <c:v>23</c:v>
                </c:pt>
                <c:pt idx="2199">
                  <c:v>23</c:v>
                </c:pt>
                <c:pt idx="2200">
                  <c:v>13</c:v>
                </c:pt>
                <c:pt idx="2201">
                  <c:v>17</c:v>
                </c:pt>
                <c:pt idx="2202">
                  <c:v>107</c:v>
                </c:pt>
                <c:pt idx="2203">
                  <c:v>28</c:v>
                </c:pt>
                <c:pt idx="2204">
                  <c:v>45</c:v>
                </c:pt>
                <c:pt idx="2205">
                  <c:v>17</c:v>
                </c:pt>
                <c:pt idx="2206">
                  <c:v>21</c:v>
                </c:pt>
                <c:pt idx="2207">
                  <c:v>15</c:v>
                </c:pt>
                <c:pt idx="2208">
                  <c:v>15</c:v>
                </c:pt>
                <c:pt idx="2209">
                  <c:v>40</c:v>
                </c:pt>
                <c:pt idx="2210">
                  <c:v>4</c:v>
                </c:pt>
                <c:pt idx="2211">
                  <c:v>20</c:v>
                </c:pt>
                <c:pt idx="2212">
                  <c:v>25</c:v>
                </c:pt>
                <c:pt idx="2213">
                  <c:v>86</c:v>
                </c:pt>
                <c:pt idx="2214">
                  <c:v>40</c:v>
                </c:pt>
                <c:pt idx="2215">
                  <c:v>6</c:v>
                </c:pt>
                <c:pt idx="2216">
                  <c:v>41</c:v>
                </c:pt>
                <c:pt idx="2217">
                  <c:v>12</c:v>
                </c:pt>
                <c:pt idx="2218">
                  <c:v>91</c:v>
                </c:pt>
                <c:pt idx="2219">
                  <c:v>108</c:v>
                </c:pt>
                <c:pt idx="2220">
                  <c:v>117</c:v>
                </c:pt>
                <c:pt idx="2221">
                  <c:v>55</c:v>
                </c:pt>
                <c:pt idx="2222">
                  <c:v>16</c:v>
                </c:pt>
                <c:pt idx="2223">
                  <c:v>17</c:v>
                </c:pt>
                <c:pt idx="2224">
                  <c:v>7</c:v>
                </c:pt>
                <c:pt idx="2225">
                  <c:v>9</c:v>
                </c:pt>
                <c:pt idx="2226">
                  <c:v>4</c:v>
                </c:pt>
                <c:pt idx="2227">
                  <c:v>102</c:v>
                </c:pt>
                <c:pt idx="2228">
                  <c:v>52</c:v>
                </c:pt>
                <c:pt idx="2229">
                  <c:v>19</c:v>
                </c:pt>
                <c:pt idx="2230">
                  <c:v>46</c:v>
                </c:pt>
                <c:pt idx="2231">
                  <c:v>52</c:v>
                </c:pt>
                <c:pt idx="2232">
                  <c:v>53</c:v>
                </c:pt>
                <c:pt idx="2233">
                  <c:v>59</c:v>
                </c:pt>
                <c:pt idx="2234">
                  <c:v>61</c:v>
                </c:pt>
                <c:pt idx="2235">
                  <c:v>106</c:v>
                </c:pt>
                <c:pt idx="2236">
                  <c:v>31</c:v>
                </c:pt>
                <c:pt idx="2237">
                  <c:v>121</c:v>
                </c:pt>
                <c:pt idx="2238">
                  <c:v>121</c:v>
                </c:pt>
                <c:pt idx="2239">
                  <c:v>124</c:v>
                </c:pt>
                <c:pt idx="2240">
                  <c:v>124</c:v>
                </c:pt>
                <c:pt idx="2241">
                  <c:v>13</c:v>
                </c:pt>
                <c:pt idx="2242">
                  <c:v>72</c:v>
                </c:pt>
                <c:pt idx="2243">
                  <c:v>199</c:v>
                </c:pt>
                <c:pt idx="2244">
                  <c:v>20</c:v>
                </c:pt>
                <c:pt idx="2245">
                  <c:v>32</c:v>
                </c:pt>
                <c:pt idx="2246">
                  <c:v>47</c:v>
                </c:pt>
                <c:pt idx="2247">
                  <c:v>45</c:v>
                </c:pt>
                <c:pt idx="2248">
                  <c:v>81</c:v>
                </c:pt>
                <c:pt idx="2249">
                  <c:v>235</c:v>
                </c:pt>
                <c:pt idx="2250">
                  <c:v>48</c:v>
                </c:pt>
                <c:pt idx="2251">
                  <c:v>10</c:v>
                </c:pt>
                <c:pt idx="2252">
                  <c:v>323</c:v>
                </c:pt>
                <c:pt idx="2253">
                  <c:v>113</c:v>
                </c:pt>
                <c:pt idx="2254">
                  <c:v>97</c:v>
                </c:pt>
                <c:pt idx="2255">
                  <c:v>473</c:v>
                </c:pt>
                <c:pt idx="2256">
                  <c:v>4</c:v>
                </c:pt>
                <c:pt idx="2257">
                  <c:v>4</c:v>
                </c:pt>
                <c:pt idx="2258">
                  <c:v>44</c:v>
                </c:pt>
                <c:pt idx="2259">
                  <c:v>485</c:v>
                </c:pt>
                <c:pt idx="2260">
                  <c:v>225</c:v>
                </c:pt>
                <c:pt idx="2261">
                  <c:v>24</c:v>
                </c:pt>
                <c:pt idx="2262">
                  <c:v>60</c:v>
                </c:pt>
                <c:pt idx="2263">
                  <c:v>61</c:v>
                </c:pt>
                <c:pt idx="2264">
                  <c:v>4</c:v>
                </c:pt>
                <c:pt idx="2265">
                  <c:v>4</c:v>
                </c:pt>
                <c:pt idx="2266">
                  <c:v>125</c:v>
                </c:pt>
                <c:pt idx="2267">
                  <c:v>4</c:v>
                </c:pt>
                <c:pt idx="2268">
                  <c:v>62</c:v>
                </c:pt>
                <c:pt idx="2269">
                  <c:v>49</c:v>
                </c:pt>
                <c:pt idx="2270">
                  <c:v>48</c:v>
                </c:pt>
                <c:pt idx="2271">
                  <c:v>101</c:v>
                </c:pt>
                <c:pt idx="2272">
                  <c:v>2</c:v>
                </c:pt>
                <c:pt idx="2273">
                  <c:v>66</c:v>
                </c:pt>
                <c:pt idx="2274">
                  <c:v>58</c:v>
                </c:pt>
                <c:pt idx="2275">
                  <c:v>63</c:v>
                </c:pt>
                <c:pt idx="2276">
                  <c:v>14</c:v>
                </c:pt>
                <c:pt idx="2277">
                  <c:v>69</c:v>
                </c:pt>
                <c:pt idx="2278">
                  <c:v>71</c:v>
                </c:pt>
                <c:pt idx="2279">
                  <c:v>200</c:v>
                </c:pt>
                <c:pt idx="2280">
                  <c:v>9</c:v>
                </c:pt>
                <c:pt idx="2281">
                  <c:v>116</c:v>
                </c:pt>
                <c:pt idx="2282">
                  <c:v>163</c:v>
                </c:pt>
                <c:pt idx="2283">
                  <c:v>230</c:v>
                </c:pt>
                <c:pt idx="2284">
                  <c:v>11</c:v>
                </c:pt>
                <c:pt idx="2285">
                  <c:v>228</c:v>
                </c:pt>
                <c:pt idx="2286">
                  <c:v>54</c:v>
                </c:pt>
                <c:pt idx="2287">
                  <c:v>38</c:v>
                </c:pt>
                <c:pt idx="2288">
                  <c:v>37</c:v>
                </c:pt>
                <c:pt idx="2289">
                  <c:v>6</c:v>
                </c:pt>
                <c:pt idx="2290">
                  <c:v>6</c:v>
                </c:pt>
                <c:pt idx="2291">
                  <c:v>72</c:v>
                </c:pt>
                <c:pt idx="2292">
                  <c:v>84</c:v>
                </c:pt>
                <c:pt idx="2293">
                  <c:v>148</c:v>
                </c:pt>
                <c:pt idx="2294">
                  <c:v>4</c:v>
                </c:pt>
                <c:pt idx="2295">
                  <c:v>141</c:v>
                </c:pt>
                <c:pt idx="2296">
                  <c:v>43</c:v>
                </c:pt>
                <c:pt idx="2297">
                  <c:v>45</c:v>
                </c:pt>
                <c:pt idx="2298">
                  <c:v>19</c:v>
                </c:pt>
                <c:pt idx="2299">
                  <c:v>172</c:v>
                </c:pt>
                <c:pt idx="2300">
                  <c:v>60</c:v>
                </c:pt>
                <c:pt idx="2301">
                  <c:v>117</c:v>
                </c:pt>
                <c:pt idx="2302">
                  <c:v>167</c:v>
                </c:pt>
                <c:pt idx="2303">
                  <c:v>71</c:v>
                </c:pt>
                <c:pt idx="2304">
                  <c:v>7</c:v>
                </c:pt>
                <c:pt idx="2305">
                  <c:v>61</c:v>
                </c:pt>
                <c:pt idx="2306">
                  <c:v>17</c:v>
                </c:pt>
                <c:pt idx="2307">
                  <c:v>25</c:v>
                </c:pt>
                <c:pt idx="2308">
                  <c:v>66</c:v>
                </c:pt>
                <c:pt idx="2309">
                  <c:v>42</c:v>
                </c:pt>
                <c:pt idx="2310">
                  <c:v>6</c:v>
                </c:pt>
                <c:pt idx="2311">
                  <c:v>51</c:v>
                </c:pt>
                <c:pt idx="2312">
                  <c:v>16</c:v>
                </c:pt>
                <c:pt idx="2313">
                  <c:v>56</c:v>
                </c:pt>
                <c:pt idx="2314">
                  <c:v>91</c:v>
                </c:pt>
                <c:pt idx="2315">
                  <c:v>51</c:v>
                </c:pt>
                <c:pt idx="2316">
                  <c:v>20</c:v>
                </c:pt>
                <c:pt idx="2317">
                  <c:v>258</c:v>
                </c:pt>
                <c:pt idx="2318">
                  <c:v>307</c:v>
                </c:pt>
                <c:pt idx="2319">
                  <c:v>246</c:v>
                </c:pt>
                <c:pt idx="2320">
                  <c:v>9</c:v>
                </c:pt>
                <c:pt idx="2321">
                  <c:v>66</c:v>
                </c:pt>
                <c:pt idx="2322">
                  <c:v>26</c:v>
                </c:pt>
                <c:pt idx="2323">
                  <c:v>41</c:v>
                </c:pt>
                <c:pt idx="2324">
                  <c:v>54</c:v>
                </c:pt>
                <c:pt idx="2325">
                  <c:v>50</c:v>
                </c:pt>
                <c:pt idx="2326">
                  <c:v>64</c:v>
                </c:pt>
                <c:pt idx="2327">
                  <c:v>57</c:v>
                </c:pt>
                <c:pt idx="2328">
                  <c:v>9</c:v>
                </c:pt>
                <c:pt idx="2329">
                  <c:v>20</c:v>
                </c:pt>
                <c:pt idx="2330">
                  <c:v>118</c:v>
                </c:pt>
                <c:pt idx="2331">
                  <c:v>118</c:v>
                </c:pt>
                <c:pt idx="2332">
                  <c:v>241</c:v>
                </c:pt>
                <c:pt idx="2333">
                  <c:v>24</c:v>
                </c:pt>
                <c:pt idx="2334">
                  <c:v>14</c:v>
                </c:pt>
                <c:pt idx="2335">
                  <c:v>45</c:v>
                </c:pt>
                <c:pt idx="2336">
                  <c:v>9</c:v>
                </c:pt>
                <c:pt idx="2337">
                  <c:v>13</c:v>
                </c:pt>
                <c:pt idx="2338">
                  <c:v>41</c:v>
                </c:pt>
                <c:pt idx="2339">
                  <c:v>12</c:v>
                </c:pt>
                <c:pt idx="2340">
                  <c:v>44</c:v>
                </c:pt>
                <c:pt idx="2341">
                  <c:v>19</c:v>
                </c:pt>
                <c:pt idx="2342">
                  <c:v>43</c:v>
                </c:pt>
                <c:pt idx="2343">
                  <c:v>64</c:v>
                </c:pt>
                <c:pt idx="2344">
                  <c:v>171</c:v>
                </c:pt>
                <c:pt idx="2345">
                  <c:v>176</c:v>
                </c:pt>
                <c:pt idx="2346">
                  <c:v>25</c:v>
                </c:pt>
                <c:pt idx="2347">
                  <c:v>11</c:v>
                </c:pt>
                <c:pt idx="2348">
                  <c:v>32</c:v>
                </c:pt>
                <c:pt idx="2349">
                  <c:v>22</c:v>
                </c:pt>
                <c:pt idx="2350">
                  <c:v>16</c:v>
                </c:pt>
                <c:pt idx="2351">
                  <c:v>93</c:v>
                </c:pt>
                <c:pt idx="2352">
                  <c:v>50</c:v>
                </c:pt>
                <c:pt idx="2353">
                  <c:v>31</c:v>
                </c:pt>
                <c:pt idx="2354">
                  <c:v>105</c:v>
                </c:pt>
                <c:pt idx="2355">
                  <c:v>97</c:v>
                </c:pt>
                <c:pt idx="2356">
                  <c:v>173</c:v>
                </c:pt>
                <c:pt idx="2357">
                  <c:v>106</c:v>
                </c:pt>
                <c:pt idx="2358">
                  <c:v>116</c:v>
                </c:pt>
                <c:pt idx="2359">
                  <c:v>119</c:v>
                </c:pt>
                <c:pt idx="2360">
                  <c:v>10</c:v>
                </c:pt>
                <c:pt idx="2361">
                  <c:v>84</c:v>
                </c:pt>
                <c:pt idx="2362">
                  <c:v>114</c:v>
                </c:pt>
                <c:pt idx="2363">
                  <c:v>73</c:v>
                </c:pt>
                <c:pt idx="2364">
                  <c:v>70</c:v>
                </c:pt>
                <c:pt idx="2365">
                  <c:v>21</c:v>
                </c:pt>
                <c:pt idx="2366">
                  <c:v>108</c:v>
                </c:pt>
                <c:pt idx="2367">
                  <c:v>62</c:v>
                </c:pt>
                <c:pt idx="2368">
                  <c:v>225</c:v>
                </c:pt>
                <c:pt idx="2369">
                  <c:v>7</c:v>
                </c:pt>
                <c:pt idx="2370">
                  <c:v>58</c:v>
                </c:pt>
                <c:pt idx="2371">
                  <c:v>19</c:v>
                </c:pt>
                <c:pt idx="2372">
                  <c:v>5</c:v>
                </c:pt>
                <c:pt idx="2373">
                  <c:v>4</c:v>
                </c:pt>
                <c:pt idx="2374">
                  <c:v>32</c:v>
                </c:pt>
                <c:pt idx="2375">
                  <c:v>27</c:v>
                </c:pt>
                <c:pt idx="2376">
                  <c:v>67</c:v>
                </c:pt>
                <c:pt idx="2377">
                  <c:v>63</c:v>
                </c:pt>
                <c:pt idx="2378">
                  <c:v>172</c:v>
                </c:pt>
                <c:pt idx="2379">
                  <c:v>48</c:v>
                </c:pt>
                <c:pt idx="2380">
                  <c:v>232</c:v>
                </c:pt>
                <c:pt idx="2381">
                  <c:v>191</c:v>
                </c:pt>
                <c:pt idx="2382">
                  <c:v>38</c:v>
                </c:pt>
                <c:pt idx="2383">
                  <c:v>16</c:v>
                </c:pt>
                <c:pt idx="2384">
                  <c:v>12</c:v>
                </c:pt>
                <c:pt idx="2385">
                  <c:v>116</c:v>
                </c:pt>
                <c:pt idx="2386">
                  <c:v>13</c:v>
                </c:pt>
                <c:pt idx="2387">
                  <c:v>39</c:v>
                </c:pt>
                <c:pt idx="2388">
                  <c:v>45</c:v>
                </c:pt>
                <c:pt idx="2389">
                  <c:v>24</c:v>
                </c:pt>
                <c:pt idx="2390">
                  <c:v>24</c:v>
                </c:pt>
                <c:pt idx="2391">
                  <c:v>6</c:v>
                </c:pt>
                <c:pt idx="2392">
                  <c:v>11</c:v>
                </c:pt>
                <c:pt idx="2393">
                  <c:v>43</c:v>
                </c:pt>
                <c:pt idx="2394">
                  <c:v>115</c:v>
                </c:pt>
                <c:pt idx="2395">
                  <c:v>30</c:v>
                </c:pt>
                <c:pt idx="2396">
                  <c:v>186</c:v>
                </c:pt>
                <c:pt idx="2397">
                  <c:v>46</c:v>
                </c:pt>
                <c:pt idx="2398">
                  <c:v>31</c:v>
                </c:pt>
                <c:pt idx="2399">
                  <c:v>122</c:v>
                </c:pt>
                <c:pt idx="2400">
                  <c:v>4</c:v>
                </c:pt>
                <c:pt idx="2401">
                  <c:v>124</c:v>
                </c:pt>
                <c:pt idx="2402">
                  <c:v>140</c:v>
                </c:pt>
                <c:pt idx="2403">
                  <c:v>153</c:v>
                </c:pt>
                <c:pt idx="2404">
                  <c:v>197</c:v>
                </c:pt>
                <c:pt idx="2405">
                  <c:v>4</c:v>
                </c:pt>
                <c:pt idx="2406">
                  <c:v>12</c:v>
                </c:pt>
                <c:pt idx="2407">
                  <c:v>249</c:v>
                </c:pt>
                <c:pt idx="2408">
                  <c:v>159</c:v>
                </c:pt>
                <c:pt idx="2409">
                  <c:v>34</c:v>
                </c:pt>
                <c:pt idx="2410">
                  <c:v>8</c:v>
                </c:pt>
                <c:pt idx="2411">
                  <c:v>23</c:v>
                </c:pt>
                <c:pt idx="2412">
                  <c:v>16</c:v>
                </c:pt>
                <c:pt idx="2413">
                  <c:v>11</c:v>
                </c:pt>
                <c:pt idx="2414">
                  <c:v>152</c:v>
                </c:pt>
                <c:pt idx="2415">
                  <c:v>5</c:v>
                </c:pt>
                <c:pt idx="2416">
                  <c:v>5</c:v>
                </c:pt>
                <c:pt idx="2417">
                  <c:v>29</c:v>
                </c:pt>
                <c:pt idx="2418">
                  <c:v>85</c:v>
                </c:pt>
                <c:pt idx="2419">
                  <c:v>120</c:v>
                </c:pt>
                <c:pt idx="2420">
                  <c:v>33</c:v>
                </c:pt>
                <c:pt idx="2421">
                  <c:v>4</c:v>
                </c:pt>
                <c:pt idx="2422">
                  <c:v>41</c:v>
                </c:pt>
                <c:pt idx="2423">
                  <c:v>11</c:v>
                </c:pt>
                <c:pt idx="2424">
                  <c:v>44</c:v>
                </c:pt>
                <c:pt idx="2425">
                  <c:v>52</c:v>
                </c:pt>
                <c:pt idx="2426">
                  <c:v>78</c:v>
                </c:pt>
                <c:pt idx="2427">
                  <c:v>89</c:v>
                </c:pt>
                <c:pt idx="2428">
                  <c:v>34</c:v>
                </c:pt>
                <c:pt idx="2429">
                  <c:v>125</c:v>
                </c:pt>
                <c:pt idx="2430">
                  <c:v>97</c:v>
                </c:pt>
                <c:pt idx="2431">
                  <c:v>108</c:v>
                </c:pt>
                <c:pt idx="2432">
                  <c:v>130</c:v>
                </c:pt>
                <c:pt idx="2433">
                  <c:v>96</c:v>
                </c:pt>
                <c:pt idx="2434">
                  <c:v>64</c:v>
                </c:pt>
                <c:pt idx="2435">
                  <c:v>11</c:v>
                </c:pt>
                <c:pt idx="2436">
                  <c:v>47</c:v>
                </c:pt>
                <c:pt idx="2437">
                  <c:v>18</c:v>
                </c:pt>
                <c:pt idx="2438">
                  <c:v>30</c:v>
                </c:pt>
                <c:pt idx="2439">
                  <c:v>90</c:v>
                </c:pt>
                <c:pt idx="2440">
                  <c:v>2</c:v>
                </c:pt>
                <c:pt idx="2441">
                  <c:v>78</c:v>
                </c:pt>
                <c:pt idx="2442">
                  <c:v>81</c:v>
                </c:pt>
                <c:pt idx="2443">
                  <c:v>290</c:v>
                </c:pt>
                <c:pt idx="2444">
                  <c:v>122</c:v>
                </c:pt>
                <c:pt idx="2445">
                  <c:v>2</c:v>
                </c:pt>
                <c:pt idx="2446">
                  <c:v>6</c:v>
                </c:pt>
                <c:pt idx="2447">
                  <c:v>6</c:v>
                </c:pt>
                <c:pt idx="2448">
                  <c:v>26</c:v>
                </c:pt>
                <c:pt idx="2449">
                  <c:v>9</c:v>
                </c:pt>
                <c:pt idx="2450">
                  <c:v>53</c:v>
                </c:pt>
                <c:pt idx="2451">
                  <c:v>59</c:v>
                </c:pt>
                <c:pt idx="2452">
                  <c:v>13</c:v>
                </c:pt>
                <c:pt idx="2453">
                  <c:v>17</c:v>
                </c:pt>
                <c:pt idx="2454">
                  <c:v>65</c:v>
                </c:pt>
                <c:pt idx="2455">
                  <c:v>196</c:v>
                </c:pt>
                <c:pt idx="2456">
                  <c:v>10</c:v>
                </c:pt>
                <c:pt idx="2457">
                  <c:v>4</c:v>
                </c:pt>
                <c:pt idx="2458">
                  <c:v>17</c:v>
                </c:pt>
                <c:pt idx="2459">
                  <c:v>8</c:v>
                </c:pt>
                <c:pt idx="2460">
                  <c:v>11</c:v>
                </c:pt>
                <c:pt idx="2461">
                  <c:v>11</c:v>
                </c:pt>
                <c:pt idx="2462">
                  <c:v>28</c:v>
                </c:pt>
                <c:pt idx="2463">
                  <c:v>20</c:v>
                </c:pt>
                <c:pt idx="2464">
                  <c:v>30</c:v>
                </c:pt>
                <c:pt idx="2465">
                  <c:v>44</c:v>
                </c:pt>
                <c:pt idx="2466">
                  <c:v>42</c:v>
                </c:pt>
                <c:pt idx="2467">
                  <c:v>81</c:v>
                </c:pt>
                <c:pt idx="2468">
                  <c:v>144</c:v>
                </c:pt>
                <c:pt idx="2469">
                  <c:v>110</c:v>
                </c:pt>
                <c:pt idx="2470">
                  <c:v>119</c:v>
                </c:pt>
                <c:pt idx="2471">
                  <c:v>83</c:v>
                </c:pt>
                <c:pt idx="2472">
                  <c:v>184</c:v>
                </c:pt>
                <c:pt idx="2473">
                  <c:v>135</c:v>
                </c:pt>
                <c:pt idx="2474">
                  <c:v>2</c:v>
                </c:pt>
                <c:pt idx="2475">
                  <c:v>64</c:v>
                </c:pt>
                <c:pt idx="2476">
                  <c:v>53</c:v>
                </c:pt>
                <c:pt idx="2477">
                  <c:v>189</c:v>
                </c:pt>
                <c:pt idx="2478">
                  <c:v>310</c:v>
                </c:pt>
                <c:pt idx="2479">
                  <c:v>60</c:v>
                </c:pt>
                <c:pt idx="2480">
                  <c:v>8</c:v>
                </c:pt>
                <c:pt idx="2481">
                  <c:v>39</c:v>
                </c:pt>
                <c:pt idx="2482">
                  <c:v>104</c:v>
                </c:pt>
                <c:pt idx="2483">
                  <c:v>19</c:v>
                </c:pt>
                <c:pt idx="2484">
                  <c:v>408</c:v>
                </c:pt>
                <c:pt idx="2485">
                  <c:v>6</c:v>
                </c:pt>
                <c:pt idx="2486">
                  <c:v>6</c:v>
                </c:pt>
                <c:pt idx="2487">
                  <c:v>4</c:v>
                </c:pt>
                <c:pt idx="2488">
                  <c:v>9</c:v>
                </c:pt>
                <c:pt idx="2489">
                  <c:v>5</c:v>
                </c:pt>
                <c:pt idx="2490">
                  <c:v>16</c:v>
                </c:pt>
                <c:pt idx="2491">
                  <c:v>24</c:v>
                </c:pt>
                <c:pt idx="2492">
                  <c:v>63</c:v>
                </c:pt>
                <c:pt idx="2493">
                  <c:v>60</c:v>
                </c:pt>
                <c:pt idx="2494">
                  <c:v>45</c:v>
                </c:pt>
                <c:pt idx="2495">
                  <c:v>38</c:v>
                </c:pt>
                <c:pt idx="2496">
                  <c:v>37</c:v>
                </c:pt>
                <c:pt idx="2497">
                  <c:v>9</c:v>
                </c:pt>
                <c:pt idx="2498">
                  <c:v>54</c:v>
                </c:pt>
                <c:pt idx="2499">
                  <c:v>3</c:v>
                </c:pt>
                <c:pt idx="2500">
                  <c:v>8</c:v>
                </c:pt>
                <c:pt idx="2501">
                  <c:v>8</c:v>
                </c:pt>
                <c:pt idx="2502">
                  <c:v>72</c:v>
                </c:pt>
                <c:pt idx="2503">
                  <c:v>23</c:v>
                </c:pt>
                <c:pt idx="2504">
                  <c:v>5</c:v>
                </c:pt>
                <c:pt idx="2505">
                  <c:v>13</c:v>
                </c:pt>
                <c:pt idx="2506">
                  <c:v>175</c:v>
                </c:pt>
                <c:pt idx="2507">
                  <c:v>179</c:v>
                </c:pt>
                <c:pt idx="2508">
                  <c:v>121</c:v>
                </c:pt>
                <c:pt idx="2509">
                  <c:v>555</c:v>
                </c:pt>
                <c:pt idx="2510">
                  <c:v>4</c:v>
                </c:pt>
                <c:pt idx="2511">
                  <c:v>4</c:v>
                </c:pt>
                <c:pt idx="2512">
                  <c:v>4</c:v>
                </c:pt>
                <c:pt idx="2513">
                  <c:v>4</c:v>
                </c:pt>
                <c:pt idx="2514">
                  <c:v>109</c:v>
                </c:pt>
                <c:pt idx="2515">
                  <c:v>631</c:v>
                </c:pt>
                <c:pt idx="2516">
                  <c:v>4</c:v>
                </c:pt>
                <c:pt idx="2517">
                  <c:v>4</c:v>
                </c:pt>
                <c:pt idx="2518">
                  <c:v>4</c:v>
                </c:pt>
                <c:pt idx="2519">
                  <c:v>17</c:v>
                </c:pt>
                <c:pt idx="2520">
                  <c:v>21</c:v>
                </c:pt>
                <c:pt idx="2521">
                  <c:v>98</c:v>
                </c:pt>
                <c:pt idx="2522">
                  <c:v>2</c:v>
                </c:pt>
                <c:pt idx="2523">
                  <c:v>41</c:v>
                </c:pt>
                <c:pt idx="2524">
                  <c:v>42</c:v>
                </c:pt>
                <c:pt idx="2525">
                  <c:v>46</c:v>
                </c:pt>
                <c:pt idx="2526">
                  <c:v>58</c:v>
                </c:pt>
                <c:pt idx="2527">
                  <c:v>22</c:v>
                </c:pt>
                <c:pt idx="2528">
                  <c:v>84</c:v>
                </c:pt>
                <c:pt idx="2529">
                  <c:v>10</c:v>
                </c:pt>
                <c:pt idx="2530">
                  <c:v>16</c:v>
                </c:pt>
                <c:pt idx="2531">
                  <c:v>16</c:v>
                </c:pt>
                <c:pt idx="2532">
                  <c:v>116</c:v>
                </c:pt>
                <c:pt idx="2533">
                  <c:v>14</c:v>
                </c:pt>
                <c:pt idx="2534">
                  <c:v>144</c:v>
                </c:pt>
                <c:pt idx="2535">
                  <c:v>196</c:v>
                </c:pt>
                <c:pt idx="2536">
                  <c:v>76</c:v>
                </c:pt>
                <c:pt idx="2537">
                  <c:v>157</c:v>
                </c:pt>
                <c:pt idx="2538">
                  <c:v>31</c:v>
                </c:pt>
                <c:pt idx="2539">
                  <c:v>2</c:v>
                </c:pt>
                <c:pt idx="2540">
                  <c:v>62</c:v>
                </c:pt>
                <c:pt idx="2541">
                  <c:v>61</c:v>
                </c:pt>
                <c:pt idx="2542">
                  <c:v>85</c:v>
                </c:pt>
                <c:pt idx="2543">
                  <c:v>109</c:v>
                </c:pt>
                <c:pt idx="2544">
                  <c:v>108</c:v>
                </c:pt>
                <c:pt idx="2545">
                  <c:v>46</c:v>
                </c:pt>
                <c:pt idx="2546">
                  <c:v>47</c:v>
                </c:pt>
                <c:pt idx="2547">
                  <c:v>49</c:v>
                </c:pt>
                <c:pt idx="2548">
                  <c:v>128</c:v>
                </c:pt>
                <c:pt idx="2549">
                  <c:v>163</c:v>
                </c:pt>
                <c:pt idx="2550">
                  <c:v>206</c:v>
                </c:pt>
                <c:pt idx="2551">
                  <c:v>4</c:v>
                </c:pt>
                <c:pt idx="2552">
                  <c:v>222</c:v>
                </c:pt>
                <c:pt idx="2553">
                  <c:v>441</c:v>
                </c:pt>
                <c:pt idx="2554">
                  <c:v>5</c:v>
                </c:pt>
                <c:pt idx="2555">
                  <c:v>5</c:v>
                </c:pt>
                <c:pt idx="2556">
                  <c:v>77</c:v>
                </c:pt>
                <c:pt idx="2557">
                  <c:v>100</c:v>
                </c:pt>
                <c:pt idx="2558">
                  <c:v>95</c:v>
                </c:pt>
                <c:pt idx="2559">
                  <c:v>95</c:v>
                </c:pt>
                <c:pt idx="2560">
                  <c:v>4</c:v>
                </c:pt>
                <c:pt idx="2561">
                  <c:v>22</c:v>
                </c:pt>
                <c:pt idx="2562">
                  <c:v>79</c:v>
                </c:pt>
                <c:pt idx="2563">
                  <c:v>25</c:v>
                </c:pt>
                <c:pt idx="2564">
                  <c:v>85</c:v>
                </c:pt>
                <c:pt idx="2565">
                  <c:v>16</c:v>
                </c:pt>
                <c:pt idx="2566">
                  <c:v>107</c:v>
                </c:pt>
                <c:pt idx="2567">
                  <c:v>213</c:v>
                </c:pt>
                <c:pt idx="2568">
                  <c:v>8</c:v>
                </c:pt>
                <c:pt idx="2569">
                  <c:v>10</c:v>
                </c:pt>
                <c:pt idx="2570">
                  <c:v>32</c:v>
                </c:pt>
                <c:pt idx="2571">
                  <c:v>32</c:v>
                </c:pt>
                <c:pt idx="2572">
                  <c:v>58</c:v>
                </c:pt>
                <c:pt idx="2573">
                  <c:v>52</c:v>
                </c:pt>
                <c:pt idx="2574">
                  <c:v>96</c:v>
                </c:pt>
                <c:pt idx="2575">
                  <c:v>59</c:v>
                </c:pt>
                <c:pt idx="2576">
                  <c:v>123</c:v>
                </c:pt>
                <c:pt idx="2577">
                  <c:v>128</c:v>
                </c:pt>
                <c:pt idx="2578">
                  <c:v>165</c:v>
                </c:pt>
                <c:pt idx="2579">
                  <c:v>2</c:v>
                </c:pt>
                <c:pt idx="2580">
                  <c:v>2</c:v>
                </c:pt>
                <c:pt idx="2581">
                  <c:v>2</c:v>
                </c:pt>
                <c:pt idx="2582">
                  <c:v>5</c:v>
                </c:pt>
                <c:pt idx="2583">
                  <c:v>34</c:v>
                </c:pt>
                <c:pt idx="2584">
                  <c:v>60</c:v>
                </c:pt>
                <c:pt idx="2585">
                  <c:v>90</c:v>
                </c:pt>
                <c:pt idx="2586">
                  <c:v>88</c:v>
                </c:pt>
                <c:pt idx="2587">
                  <c:v>77</c:v>
                </c:pt>
                <c:pt idx="2588">
                  <c:v>92</c:v>
                </c:pt>
                <c:pt idx="2589">
                  <c:v>127</c:v>
                </c:pt>
                <c:pt idx="2590">
                  <c:v>83</c:v>
                </c:pt>
                <c:pt idx="2591">
                  <c:v>33</c:v>
                </c:pt>
                <c:pt idx="2592">
                  <c:v>61</c:v>
                </c:pt>
                <c:pt idx="2593">
                  <c:v>4</c:v>
                </c:pt>
                <c:pt idx="2594">
                  <c:v>4</c:v>
                </c:pt>
                <c:pt idx="2595">
                  <c:v>4</c:v>
                </c:pt>
                <c:pt idx="2596">
                  <c:v>4</c:v>
                </c:pt>
                <c:pt idx="2597">
                  <c:v>8</c:v>
                </c:pt>
                <c:pt idx="2598">
                  <c:v>290</c:v>
                </c:pt>
                <c:pt idx="2599">
                  <c:v>89</c:v>
                </c:pt>
                <c:pt idx="2600">
                  <c:v>95</c:v>
                </c:pt>
                <c:pt idx="2601">
                  <c:v>181</c:v>
                </c:pt>
                <c:pt idx="2602">
                  <c:v>96</c:v>
                </c:pt>
                <c:pt idx="2603">
                  <c:v>192</c:v>
                </c:pt>
                <c:pt idx="2604">
                  <c:v>101</c:v>
                </c:pt>
                <c:pt idx="2605">
                  <c:v>280</c:v>
                </c:pt>
                <c:pt idx="2606">
                  <c:v>79</c:v>
                </c:pt>
                <c:pt idx="2607">
                  <c:v>64</c:v>
                </c:pt>
                <c:pt idx="2608">
                  <c:v>4</c:v>
                </c:pt>
                <c:pt idx="2609">
                  <c:v>11</c:v>
                </c:pt>
                <c:pt idx="2610">
                  <c:v>57</c:v>
                </c:pt>
                <c:pt idx="2611">
                  <c:v>15</c:v>
                </c:pt>
                <c:pt idx="2612">
                  <c:v>49</c:v>
                </c:pt>
                <c:pt idx="2613">
                  <c:v>52</c:v>
                </c:pt>
                <c:pt idx="2614">
                  <c:v>19</c:v>
                </c:pt>
                <c:pt idx="2615">
                  <c:v>97</c:v>
                </c:pt>
                <c:pt idx="2616">
                  <c:v>160</c:v>
                </c:pt>
                <c:pt idx="2617">
                  <c:v>237</c:v>
                </c:pt>
                <c:pt idx="2618">
                  <c:v>328</c:v>
                </c:pt>
                <c:pt idx="2619">
                  <c:v>3</c:v>
                </c:pt>
                <c:pt idx="2620">
                  <c:v>6</c:v>
                </c:pt>
                <c:pt idx="2621">
                  <c:v>61</c:v>
                </c:pt>
                <c:pt idx="2622">
                  <c:v>53</c:v>
                </c:pt>
                <c:pt idx="2623">
                  <c:v>27</c:v>
                </c:pt>
                <c:pt idx="2624">
                  <c:v>91</c:v>
                </c:pt>
                <c:pt idx="2625">
                  <c:v>199</c:v>
                </c:pt>
                <c:pt idx="2626">
                  <c:v>211</c:v>
                </c:pt>
                <c:pt idx="2627">
                  <c:v>260</c:v>
                </c:pt>
                <c:pt idx="2628">
                  <c:v>2</c:v>
                </c:pt>
                <c:pt idx="2629">
                  <c:v>26</c:v>
                </c:pt>
                <c:pt idx="2630">
                  <c:v>44</c:v>
                </c:pt>
                <c:pt idx="2631">
                  <c:v>135</c:v>
                </c:pt>
                <c:pt idx="2632">
                  <c:v>135</c:v>
                </c:pt>
                <c:pt idx="2633">
                  <c:v>64</c:v>
                </c:pt>
                <c:pt idx="2634">
                  <c:v>52</c:v>
                </c:pt>
                <c:pt idx="2635">
                  <c:v>59</c:v>
                </c:pt>
                <c:pt idx="2636">
                  <c:v>107</c:v>
                </c:pt>
                <c:pt idx="2637">
                  <c:v>233</c:v>
                </c:pt>
                <c:pt idx="2638">
                  <c:v>185</c:v>
                </c:pt>
                <c:pt idx="2639">
                  <c:v>16</c:v>
                </c:pt>
                <c:pt idx="2640">
                  <c:v>239</c:v>
                </c:pt>
                <c:pt idx="2641">
                  <c:v>4</c:v>
                </c:pt>
                <c:pt idx="2642">
                  <c:v>11</c:v>
                </c:pt>
                <c:pt idx="2643">
                  <c:v>383</c:v>
                </c:pt>
                <c:pt idx="2644">
                  <c:v>546</c:v>
                </c:pt>
                <c:pt idx="2645">
                  <c:v>187</c:v>
                </c:pt>
                <c:pt idx="2646">
                  <c:v>125</c:v>
                </c:pt>
                <c:pt idx="2647">
                  <c:v>15</c:v>
                </c:pt>
                <c:pt idx="2648">
                  <c:v>11</c:v>
                </c:pt>
                <c:pt idx="2649">
                  <c:v>22</c:v>
                </c:pt>
                <c:pt idx="2650">
                  <c:v>43</c:v>
                </c:pt>
                <c:pt idx="2651">
                  <c:v>55</c:v>
                </c:pt>
                <c:pt idx="2652">
                  <c:v>20</c:v>
                </c:pt>
                <c:pt idx="2653">
                  <c:v>16</c:v>
                </c:pt>
                <c:pt idx="2654">
                  <c:v>53</c:v>
                </c:pt>
                <c:pt idx="2655">
                  <c:v>53</c:v>
                </c:pt>
                <c:pt idx="2656">
                  <c:v>56</c:v>
                </c:pt>
                <c:pt idx="2657">
                  <c:v>56</c:v>
                </c:pt>
                <c:pt idx="2658">
                  <c:v>56</c:v>
                </c:pt>
                <c:pt idx="2659">
                  <c:v>32</c:v>
                </c:pt>
                <c:pt idx="2660">
                  <c:v>58</c:v>
                </c:pt>
                <c:pt idx="2661">
                  <c:v>65</c:v>
                </c:pt>
                <c:pt idx="2662">
                  <c:v>62</c:v>
                </c:pt>
                <c:pt idx="2663">
                  <c:v>66</c:v>
                </c:pt>
                <c:pt idx="2664">
                  <c:v>3</c:v>
                </c:pt>
                <c:pt idx="2665">
                  <c:v>19</c:v>
                </c:pt>
                <c:pt idx="2666">
                  <c:v>42</c:v>
                </c:pt>
                <c:pt idx="2667">
                  <c:v>15</c:v>
                </c:pt>
                <c:pt idx="2668">
                  <c:v>18</c:v>
                </c:pt>
                <c:pt idx="2669">
                  <c:v>16</c:v>
                </c:pt>
                <c:pt idx="2670">
                  <c:v>16</c:v>
                </c:pt>
                <c:pt idx="2671">
                  <c:v>21</c:v>
                </c:pt>
                <c:pt idx="2672">
                  <c:v>45</c:v>
                </c:pt>
                <c:pt idx="2673">
                  <c:v>45</c:v>
                </c:pt>
                <c:pt idx="2674">
                  <c:v>20</c:v>
                </c:pt>
                <c:pt idx="2675">
                  <c:v>48</c:v>
                </c:pt>
                <c:pt idx="2676">
                  <c:v>68</c:v>
                </c:pt>
                <c:pt idx="2677">
                  <c:v>41</c:v>
                </c:pt>
                <c:pt idx="2678">
                  <c:v>10</c:v>
                </c:pt>
                <c:pt idx="2679">
                  <c:v>66</c:v>
                </c:pt>
                <c:pt idx="2680">
                  <c:v>60</c:v>
                </c:pt>
                <c:pt idx="2681">
                  <c:v>76</c:v>
                </c:pt>
                <c:pt idx="2682">
                  <c:v>83</c:v>
                </c:pt>
                <c:pt idx="2683">
                  <c:v>5</c:v>
                </c:pt>
                <c:pt idx="2684">
                  <c:v>127</c:v>
                </c:pt>
                <c:pt idx="2685">
                  <c:v>204</c:v>
                </c:pt>
                <c:pt idx="2686">
                  <c:v>55</c:v>
                </c:pt>
                <c:pt idx="2687">
                  <c:v>28</c:v>
                </c:pt>
                <c:pt idx="2688">
                  <c:v>36</c:v>
                </c:pt>
                <c:pt idx="2689">
                  <c:v>71</c:v>
                </c:pt>
                <c:pt idx="2690">
                  <c:v>34</c:v>
                </c:pt>
                <c:pt idx="2691">
                  <c:v>68</c:v>
                </c:pt>
                <c:pt idx="2692">
                  <c:v>74</c:v>
                </c:pt>
                <c:pt idx="2693">
                  <c:v>95</c:v>
                </c:pt>
                <c:pt idx="2694">
                  <c:v>166</c:v>
                </c:pt>
                <c:pt idx="2695">
                  <c:v>360</c:v>
                </c:pt>
                <c:pt idx="2696">
                  <c:v>209</c:v>
                </c:pt>
                <c:pt idx="2697">
                  <c:v>4</c:v>
                </c:pt>
                <c:pt idx="2698">
                  <c:v>31</c:v>
                </c:pt>
                <c:pt idx="2699">
                  <c:v>385</c:v>
                </c:pt>
                <c:pt idx="2700">
                  <c:v>21</c:v>
                </c:pt>
                <c:pt idx="2701">
                  <c:v>10</c:v>
                </c:pt>
                <c:pt idx="2702">
                  <c:v>486</c:v>
                </c:pt>
                <c:pt idx="2703">
                  <c:v>356</c:v>
                </c:pt>
                <c:pt idx="2704">
                  <c:v>18</c:v>
                </c:pt>
                <c:pt idx="2705">
                  <c:v>45</c:v>
                </c:pt>
                <c:pt idx="2706">
                  <c:v>26</c:v>
                </c:pt>
                <c:pt idx="2707">
                  <c:v>24</c:v>
                </c:pt>
                <c:pt idx="2708">
                  <c:v>38</c:v>
                </c:pt>
                <c:pt idx="2709">
                  <c:v>162</c:v>
                </c:pt>
                <c:pt idx="2710">
                  <c:v>54</c:v>
                </c:pt>
                <c:pt idx="2711">
                  <c:v>325</c:v>
                </c:pt>
                <c:pt idx="2712">
                  <c:v>21</c:v>
                </c:pt>
                <c:pt idx="2713">
                  <c:v>4</c:v>
                </c:pt>
                <c:pt idx="2714">
                  <c:v>4</c:v>
                </c:pt>
                <c:pt idx="2715">
                  <c:v>146</c:v>
                </c:pt>
                <c:pt idx="2716">
                  <c:v>124</c:v>
                </c:pt>
                <c:pt idx="2717">
                  <c:v>181</c:v>
                </c:pt>
                <c:pt idx="2718">
                  <c:v>20</c:v>
                </c:pt>
                <c:pt idx="2719">
                  <c:v>224</c:v>
                </c:pt>
                <c:pt idx="2720">
                  <c:v>31</c:v>
                </c:pt>
                <c:pt idx="2721">
                  <c:v>52</c:v>
                </c:pt>
                <c:pt idx="2722">
                  <c:v>132</c:v>
                </c:pt>
                <c:pt idx="2723">
                  <c:v>128</c:v>
                </c:pt>
                <c:pt idx="2724">
                  <c:v>89</c:v>
                </c:pt>
                <c:pt idx="2725">
                  <c:v>156</c:v>
                </c:pt>
                <c:pt idx="2726">
                  <c:v>4</c:v>
                </c:pt>
                <c:pt idx="2727">
                  <c:v>25</c:v>
                </c:pt>
                <c:pt idx="2728">
                  <c:v>179</c:v>
                </c:pt>
                <c:pt idx="2729">
                  <c:v>15</c:v>
                </c:pt>
                <c:pt idx="2730">
                  <c:v>63</c:v>
                </c:pt>
                <c:pt idx="2731">
                  <c:v>284</c:v>
                </c:pt>
                <c:pt idx="2732">
                  <c:v>75</c:v>
                </c:pt>
                <c:pt idx="2733">
                  <c:v>52</c:v>
                </c:pt>
                <c:pt idx="2734">
                  <c:v>60</c:v>
                </c:pt>
                <c:pt idx="2735">
                  <c:v>68</c:v>
                </c:pt>
                <c:pt idx="2736">
                  <c:v>73</c:v>
                </c:pt>
                <c:pt idx="2737">
                  <c:v>23</c:v>
                </c:pt>
                <c:pt idx="2738">
                  <c:v>101</c:v>
                </c:pt>
                <c:pt idx="2739">
                  <c:v>28</c:v>
                </c:pt>
                <c:pt idx="2740">
                  <c:v>22</c:v>
                </c:pt>
                <c:pt idx="2741">
                  <c:v>83</c:v>
                </c:pt>
                <c:pt idx="2742">
                  <c:v>105</c:v>
                </c:pt>
                <c:pt idx="2743">
                  <c:v>68</c:v>
                </c:pt>
                <c:pt idx="2744">
                  <c:v>13</c:v>
                </c:pt>
                <c:pt idx="2745">
                  <c:v>10</c:v>
                </c:pt>
                <c:pt idx="2746">
                  <c:v>21</c:v>
                </c:pt>
                <c:pt idx="2747">
                  <c:v>21</c:v>
                </c:pt>
                <c:pt idx="2748">
                  <c:v>111</c:v>
                </c:pt>
                <c:pt idx="2749">
                  <c:v>118</c:v>
                </c:pt>
                <c:pt idx="2750">
                  <c:v>77</c:v>
                </c:pt>
                <c:pt idx="2751">
                  <c:v>144</c:v>
                </c:pt>
                <c:pt idx="2752">
                  <c:v>7</c:v>
                </c:pt>
                <c:pt idx="2753">
                  <c:v>34</c:v>
                </c:pt>
                <c:pt idx="2754">
                  <c:v>39</c:v>
                </c:pt>
                <c:pt idx="2755">
                  <c:v>39</c:v>
                </c:pt>
                <c:pt idx="2756">
                  <c:v>41</c:v>
                </c:pt>
                <c:pt idx="2757">
                  <c:v>40</c:v>
                </c:pt>
                <c:pt idx="2758">
                  <c:v>53</c:v>
                </c:pt>
                <c:pt idx="2759">
                  <c:v>60</c:v>
                </c:pt>
                <c:pt idx="2760">
                  <c:v>5</c:v>
                </c:pt>
                <c:pt idx="2761">
                  <c:v>14</c:v>
                </c:pt>
                <c:pt idx="2762">
                  <c:v>65</c:v>
                </c:pt>
                <c:pt idx="2763">
                  <c:v>71</c:v>
                </c:pt>
                <c:pt idx="2764">
                  <c:v>30</c:v>
                </c:pt>
                <c:pt idx="2765">
                  <c:v>10</c:v>
                </c:pt>
                <c:pt idx="2766">
                  <c:v>34</c:v>
                </c:pt>
                <c:pt idx="2767">
                  <c:v>57</c:v>
                </c:pt>
                <c:pt idx="2768">
                  <c:v>29</c:v>
                </c:pt>
                <c:pt idx="2769">
                  <c:v>45</c:v>
                </c:pt>
                <c:pt idx="2770">
                  <c:v>22</c:v>
                </c:pt>
                <c:pt idx="2771">
                  <c:v>22</c:v>
                </c:pt>
                <c:pt idx="2772">
                  <c:v>15</c:v>
                </c:pt>
                <c:pt idx="2773">
                  <c:v>115</c:v>
                </c:pt>
                <c:pt idx="2774">
                  <c:v>58</c:v>
                </c:pt>
                <c:pt idx="2775">
                  <c:v>28</c:v>
                </c:pt>
                <c:pt idx="2776">
                  <c:v>55</c:v>
                </c:pt>
                <c:pt idx="2777">
                  <c:v>89</c:v>
                </c:pt>
                <c:pt idx="2778">
                  <c:v>101</c:v>
                </c:pt>
                <c:pt idx="2779">
                  <c:v>42</c:v>
                </c:pt>
                <c:pt idx="2780">
                  <c:v>84</c:v>
                </c:pt>
                <c:pt idx="2781">
                  <c:v>121</c:v>
                </c:pt>
                <c:pt idx="2782">
                  <c:v>116</c:v>
                </c:pt>
                <c:pt idx="2783">
                  <c:v>80</c:v>
                </c:pt>
                <c:pt idx="2784">
                  <c:v>179</c:v>
                </c:pt>
                <c:pt idx="2785">
                  <c:v>91</c:v>
                </c:pt>
                <c:pt idx="2786">
                  <c:v>19</c:v>
                </c:pt>
                <c:pt idx="2787">
                  <c:v>196</c:v>
                </c:pt>
                <c:pt idx="2788">
                  <c:v>98</c:v>
                </c:pt>
                <c:pt idx="2789">
                  <c:v>74</c:v>
                </c:pt>
                <c:pt idx="2790">
                  <c:v>187</c:v>
                </c:pt>
                <c:pt idx="2791">
                  <c:v>21</c:v>
                </c:pt>
                <c:pt idx="2792">
                  <c:v>2</c:v>
                </c:pt>
                <c:pt idx="2793">
                  <c:v>48</c:v>
                </c:pt>
                <c:pt idx="2794">
                  <c:v>42</c:v>
                </c:pt>
                <c:pt idx="2795">
                  <c:v>100</c:v>
                </c:pt>
                <c:pt idx="2796">
                  <c:v>12</c:v>
                </c:pt>
                <c:pt idx="2797">
                  <c:v>90</c:v>
                </c:pt>
                <c:pt idx="2798">
                  <c:v>46</c:v>
                </c:pt>
                <c:pt idx="2799">
                  <c:v>49</c:v>
                </c:pt>
                <c:pt idx="2800">
                  <c:v>108</c:v>
                </c:pt>
                <c:pt idx="2801">
                  <c:v>140</c:v>
                </c:pt>
                <c:pt idx="2802">
                  <c:v>18</c:v>
                </c:pt>
                <c:pt idx="2803">
                  <c:v>66</c:v>
                </c:pt>
                <c:pt idx="2804">
                  <c:v>39</c:v>
                </c:pt>
                <c:pt idx="2805">
                  <c:v>104</c:v>
                </c:pt>
                <c:pt idx="2806">
                  <c:v>10</c:v>
                </c:pt>
                <c:pt idx="2807">
                  <c:v>22</c:v>
                </c:pt>
                <c:pt idx="2808">
                  <c:v>65</c:v>
                </c:pt>
                <c:pt idx="2809">
                  <c:v>100</c:v>
                </c:pt>
                <c:pt idx="2810">
                  <c:v>55</c:v>
                </c:pt>
                <c:pt idx="2811">
                  <c:v>40</c:v>
                </c:pt>
                <c:pt idx="2812">
                  <c:v>91</c:v>
                </c:pt>
                <c:pt idx="2813">
                  <c:v>115</c:v>
                </c:pt>
                <c:pt idx="2814">
                  <c:v>19</c:v>
                </c:pt>
                <c:pt idx="2815">
                  <c:v>26</c:v>
                </c:pt>
                <c:pt idx="2816">
                  <c:v>31</c:v>
                </c:pt>
                <c:pt idx="2817">
                  <c:v>80</c:v>
                </c:pt>
                <c:pt idx="2818">
                  <c:v>15</c:v>
                </c:pt>
                <c:pt idx="2819">
                  <c:v>28</c:v>
                </c:pt>
                <c:pt idx="2820">
                  <c:v>28</c:v>
                </c:pt>
                <c:pt idx="2821">
                  <c:v>30</c:v>
                </c:pt>
                <c:pt idx="2822">
                  <c:v>10</c:v>
                </c:pt>
                <c:pt idx="2823">
                  <c:v>89</c:v>
                </c:pt>
                <c:pt idx="2824">
                  <c:v>80</c:v>
                </c:pt>
                <c:pt idx="2825">
                  <c:v>17</c:v>
                </c:pt>
                <c:pt idx="2826">
                  <c:v>102</c:v>
                </c:pt>
                <c:pt idx="2827">
                  <c:v>157</c:v>
                </c:pt>
                <c:pt idx="2828">
                  <c:v>70</c:v>
                </c:pt>
                <c:pt idx="2829">
                  <c:v>14</c:v>
                </c:pt>
                <c:pt idx="2830">
                  <c:v>4</c:v>
                </c:pt>
                <c:pt idx="2831">
                  <c:v>37</c:v>
                </c:pt>
                <c:pt idx="2832">
                  <c:v>26</c:v>
                </c:pt>
                <c:pt idx="2833">
                  <c:v>41</c:v>
                </c:pt>
                <c:pt idx="2834">
                  <c:v>58</c:v>
                </c:pt>
                <c:pt idx="2835">
                  <c:v>58</c:v>
                </c:pt>
                <c:pt idx="2836">
                  <c:v>91</c:v>
                </c:pt>
                <c:pt idx="2837">
                  <c:v>126</c:v>
                </c:pt>
                <c:pt idx="2838">
                  <c:v>528</c:v>
                </c:pt>
                <c:pt idx="2839">
                  <c:v>54</c:v>
                </c:pt>
                <c:pt idx="2840">
                  <c:v>27</c:v>
                </c:pt>
                <c:pt idx="2841">
                  <c:v>61</c:v>
                </c:pt>
                <c:pt idx="2842">
                  <c:v>19</c:v>
                </c:pt>
                <c:pt idx="2843">
                  <c:v>47</c:v>
                </c:pt>
                <c:pt idx="2844">
                  <c:v>38</c:v>
                </c:pt>
                <c:pt idx="2845">
                  <c:v>17</c:v>
                </c:pt>
                <c:pt idx="2846">
                  <c:v>28</c:v>
                </c:pt>
                <c:pt idx="2847">
                  <c:v>50</c:v>
                </c:pt>
                <c:pt idx="2848">
                  <c:v>11</c:v>
                </c:pt>
                <c:pt idx="2849">
                  <c:v>31</c:v>
                </c:pt>
                <c:pt idx="2850">
                  <c:v>31</c:v>
                </c:pt>
                <c:pt idx="2851">
                  <c:v>15</c:v>
                </c:pt>
                <c:pt idx="2852">
                  <c:v>20</c:v>
                </c:pt>
                <c:pt idx="2853">
                  <c:v>33</c:v>
                </c:pt>
                <c:pt idx="2854">
                  <c:v>7</c:v>
                </c:pt>
                <c:pt idx="2855">
                  <c:v>84</c:v>
                </c:pt>
                <c:pt idx="2856">
                  <c:v>12</c:v>
                </c:pt>
                <c:pt idx="2857">
                  <c:v>19</c:v>
                </c:pt>
                <c:pt idx="2858">
                  <c:v>30</c:v>
                </c:pt>
                <c:pt idx="2859">
                  <c:v>82</c:v>
                </c:pt>
                <c:pt idx="2860">
                  <c:v>71</c:v>
                </c:pt>
                <c:pt idx="2861">
                  <c:v>124</c:v>
                </c:pt>
                <c:pt idx="2862">
                  <c:v>91</c:v>
                </c:pt>
                <c:pt idx="2863">
                  <c:v>20</c:v>
                </c:pt>
                <c:pt idx="2864">
                  <c:v>41</c:v>
                </c:pt>
                <c:pt idx="2865">
                  <c:v>38</c:v>
                </c:pt>
                <c:pt idx="2866">
                  <c:v>48</c:v>
                </c:pt>
                <c:pt idx="2867">
                  <c:v>4</c:v>
                </c:pt>
                <c:pt idx="2868">
                  <c:v>7</c:v>
                </c:pt>
                <c:pt idx="2869">
                  <c:v>112</c:v>
                </c:pt>
                <c:pt idx="2870">
                  <c:v>65</c:v>
                </c:pt>
                <c:pt idx="2871">
                  <c:v>39</c:v>
                </c:pt>
                <c:pt idx="2872">
                  <c:v>20</c:v>
                </c:pt>
                <c:pt idx="2873">
                  <c:v>26</c:v>
                </c:pt>
                <c:pt idx="2874">
                  <c:v>39</c:v>
                </c:pt>
                <c:pt idx="2875">
                  <c:v>64</c:v>
                </c:pt>
                <c:pt idx="2876">
                  <c:v>51</c:v>
                </c:pt>
                <c:pt idx="2877">
                  <c:v>144</c:v>
                </c:pt>
                <c:pt idx="2878">
                  <c:v>4</c:v>
                </c:pt>
                <c:pt idx="2879">
                  <c:v>18</c:v>
                </c:pt>
                <c:pt idx="2880">
                  <c:v>115</c:v>
                </c:pt>
                <c:pt idx="2881">
                  <c:v>19</c:v>
                </c:pt>
                <c:pt idx="2882">
                  <c:v>30</c:v>
                </c:pt>
                <c:pt idx="2883">
                  <c:v>160</c:v>
                </c:pt>
                <c:pt idx="2884">
                  <c:v>57</c:v>
                </c:pt>
                <c:pt idx="2885">
                  <c:v>63</c:v>
                </c:pt>
                <c:pt idx="2886">
                  <c:v>70</c:v>
                </c:pt>
                <c:pt idx="2887">
                  <c:v>51</c:v>
                </c:pt>
                <c:pt idx="2888">
                  <c:v>134</c:v>
                </c:pt>
                <c:pt idx="2889">
                  <c:v>17</c:v>
                </c:pt>
                <c:pt idx="2890">
                  <c:v>48</c:v>
                </c:pt>
                <c:pt idx="2891">
                  <c:v>65</c:v>
                </c:pt>
                <c:pt idx="2892">
                  <c:v>98</c:v>
                </c:pt>
                <c:pt idx="2893">
                  <c:v>32</c:v>
                </c:pt>
                <c:pt idx="2894">
                  <c:v>61</c:v>
                </c:pt>
                <c:pt idx="2895">
                  <c:v>47</c:v>
                </c:pt>
                <c:pt idx="2896">
                  <c:v>38</c:v>
                </c:pt>
                <c:pt idx="2897">
                  <c:v>33</c:v>
                </c:pt>
                <c:pt idx="2898">
                  <c:v>85</c:v>
                </c:pt>
                <c:pt idx="2899">
                  <c:v>224</c:v>
                </c:pt>
                <c:pt idx="2900">
                  <c:v>13</c:v>
                </c:pt>
                <c:pt idx="2901">
                  <c:v>20</c:v>
                </c:pt>
                <c:pt idx="2902">
                  <c:v>27</c:v>
                </c:pt>
                <c:pt idx="2903">
                  <c:v>37</c:v>
                </c:pt>
                <c:pt idx="2904">
                  <c:v>4</c:v>
                </c:pt>
                <c:pt idx="2905">
                  <c:v>51</c:v>
                </c:pt>
                <c:pt idx="2906">
                  <c:v>112</c:v>
                </c:pt>
                <c:pt idx="2907">
                  <c:v>48</c:v>
                </c:pt>
                <c:pt idx="2908">
                  <c:v>62</c:v>
                </c:pt>
                <c:pt idx="2909">
                  <c:v>115</c:v>
                </c:pt>
                <c:pt idx="2910">
                  <c:v>127</c:v>
                </c:pt>
                <c:pt idx="2911">
                  <c:v>7</c:v>
                </c:pt>
                <c:pt idx="2912">
                  <c:v>144</c:v>
                </c:pt>
                <c:pt idx="2913">
                  <c:v>181</c:v>
                </c:pt>
                <c:pt idx="2914">
                  <c:v>32</c:v>
                </c:pt>
                <c:pt idx="2915">
                  <c:v>66</c:v>
                </c:pt>
                <c:pt idx="2916">
                  <c:v>4</c:v>
                </c:pt>
                <c:pt idx="2917">
                  <c:v>4</c:v>
                </c:pt>
                <c:pt idx="2918">
                  <c:v>10</c:v>
                </c:pt>
                <c:pt idx="2919">
                  <c:v>34</c:v>
                </c:pt>
                <c:pt idx="2920">
                  <c:v>72</c:v>
                </c:pt>
                <c:pt idx="2921">
                  <c:v>140</c:v>
                </c:pt>
                <c:pt idx="2922">
                  <c:v>45</c:v>
                </c:pt>
                <c:pt idx="2923">
                  <c:v>152</c:v>
                </c:pt>
                <c:pt idx="2924">
                  <c:v>131</c:v>
                </c:pt>
                <c:pt idx="2925">
                  <c:v>13</c:v>
                </c:pt>
                <c:pt idx="2926">
                  <c:v>2</c:v>
                </c:pt>
                <c:pt idx="2927">
                  <c:v>35</c:v>
                </c:pt>
                <c:pt idx="2928">
                  <c:v>77</c:v>
                </c:pt>
                <c:pt idx="2929">
                  <c:v>77</c:v>
                </c:pt>
                <c:pt idx="2930">
                  <c:v>7</c:v>
                </c:pt>
                <c:pt idx="2931">
                  <c:v>51</c:v>
                </c:pt>
                <c:pt idx="2932">
                  <c:v>80</c:v>
                </c:pt>
                <c:pt idx="2933">
                  <c:v>80</c:v>
                </c:pt>
                <c:pt idx="2934">
                  <c:v>20</c:v>
                </c:pt>
                <c:pt idx="2935">
                  <c:v>20</c:v>
                </c:pt>
                <c:pt idx="2936">
                  <c:v>81</c:v>
                </c:pt>
                <c:pt idx="2937">
                  <c:v>46</c:v>
                </c:pt>
                <c:pt idx="2938">
                  <c:v>12</c:v>
                </c:pt>
                <c:pt idx="2939">
                  <c:v>34</c:v>
                </c:pt>
                <c:pt idx="2940">
                  <c:v>26</c:v>
                </c:pt>
                <c:pt idx="2941">
                  <c:v>39</c:v>
                </c:pt>
                <c:pt idx="2942">
                  <c:v>32</c:v>
                </c:pt>
                <c:pt idx="2943">
                  <c:v>43</c:v>
                </c:pt>
                <c:pt idx="2944">
                  <c:v>74</c:v>
                </c:pt>
                <c:pt idx="2945">
                  <c:v>113</c:v>
                </c:pt>
                <c:pt idx="2946">
                  <c:v>15</c:v>
                </c:pt>
                <c:pt idx="2947">
                  <c:v>43</c:v>
                </c:pt>
                <c:pt idx="2948">
                  <c:v>43</c:v>
                </c:pt>
                <c:pt idx="2949">
                  <c:v>37</c:v>
                </c:pt>
                <c:pt idx="2950">
                  <c:v>39</c:v>
                </c:pt>
                <c:pt idx="2951">
                  <c:v>53</c:v>
                </c:pt>
                <c:pt idx="2952">
                  <c:v>120</c:v>
                </c:pt>
                <c:pt idx="2953">
                  <c:v>23</c:v>
                </c:pt>
                <c:pt idx="2954">
                  <c:v>48</c:v>
                </c:pt>
                <c:pt idx="2955">
                  <c:v>29</c:v>
                </c:pt>
                <c:pt idx="2956">
                  <c:v>93</c:v>
                </c:pt>
                <c:pt idx="2957">
                  <c:v>4</c:v>
                </c:pt>
                <c:pt idx="2958">
                  <c:v>135</c:v>
                </c:pt>
                <c:pt idx="2959">
                  <c:v>45</c:v>
                </c:pt>
                <c:pt idx="2960">
                  <c:v>44</c:v>
                </c:pt>
                <c:pt idx="2961">
                  <c:v>160</c:v>
                </c:pt>
                <c:pt idx="2962">
                  <c:v>97</c:v>
                </c:pt>
                <c:pt idx="2963">
                  <c:v>99</c:v>
                </c:pt>
                <c:pt idx="2964">
                  <c:v>132</c:v>
                </c:pt>
                <c:pt idx="2965">
                  <c:v>21</c:v>
                </c:pt>
                <c:pt idx="2966">
                  <c:v>28</c:v>
                </c:pt>
                <c:pt idx="2967">
                  <c:v>13</c:v>
                </c:pt>
                <c:pt idx="2968">
                  <c:v>3</c:v>
                </c:pt>
                <c:pt idx="2969">
                  <c:v>35</c:v>
                </c:pt>
                <c:pt idx="2970">
                  <c:v>63</c:v>
                </c:pt>
                <c:pt idx="2971">
                  <c:v>70</c:v>
                </c:pt>
                <c:pt idx="2972">
                  <c:v>32</c:v>
                </c:pt>
                <c:pt idx="2973">
                  <c:v>89</c:v>
                </c:pt>
                <c:pt idx="2974">
                  <c:v>4</c:v>
                </c:pt>
                <c:pt idx="2975">
                  <c:v>157</c:v>
                </c:pt>
                <c:pt idx="2976">
                  <c:v>138</c:v>
                </c:pt>
                <c:pt idx="2977">
                  <c:v>5</c:v>
                </c:pt>
                <c:pt idx="2978">
                  <c:v>48</c:v>
                </c:pt>
                <c:pt idx="2979">
                  <c:v>125</c:v>
                </c:pt>
                <c:pt idx="2980">
                  <c:v>195</c:v>
                </c:pt>
                <c:pt idx="2981">
                  <c:v>12</c:v>
                </c:pt>
                <c:pt idx="2982">
                  <c:v>69</c:v>
                </c:pt>
                <c:pt idx="2983">
                  <c:v>28</c:v>
                </c:pt>
                <c:pt idx="2984">
                  <c:v>2</c:v>
                </c:pt>
                <c:pt idx="2985">
                  <c:v>12</c:v>
                </c:pt>
                <c:pt idx="2986">
                  <c:v>39</c:v>
                </c:pt>
                <c:pt idx="2987">
                  <c:v>53</c:v>
                </c:pt>
                <c:pt idx="2988">
                  <c:v>37</c:v>
                </c:pt>
                <c:pt idx="2989">
                  <c:v>17</c:v>
                </c:pt>
                <c:pt idx="2990">
                  <c:v>45</c:v>
                </c:pt>
                <c:pt idx="2991">
                  <c:v>45</c:v>
                </c:pt>
                <c:pt idx="2992">
                  <c:v>45</c:v>
                </c:pt>
                <c:pt idx="2993">
                  <c:v>74</c:v>
                </c:pt>
                <c:pt idx="2994">
                  <c:v>115</c:v>
                </c:pt>
                <c:pt idx="2995">
                  <c:v>57</c:v>
                </c:pt>
                <c:pt idx="2996">
                  <c:v>404</c:v>
                </c:pt>
                <c:pt idx="2997">
                  <c:v>4</c:v>
                </c:pt>
                <c:pt idx="2998">
                  <c:v>4</c:v>
                </c:pt>
                <c:pt idx="2999">
                  <c:v>18</c:v>
                </c:pt>
                <c:pt idx="3000">
                  <c:v>9</c:v>
                </c:pt>
                <c:pt idx="3001">
                  <c:v>542</c:v>
                </c:pt>
                <c:pt idx="3002">
                  <c:v>12</c:v>
                </c:pt>
                <c:pt idx="3003">
                  <c:v>12</c:v>
                </c:pt>
                <c:pt idx="3004">
                  <c:v>6</c:v>
                </c:pt>
                <c:pt idx="3005">
                  <c:v>78</c:v>
                </c:pt>
                <c:pt idx="3006">
                  <c:v>65</c:v>
                </c:pt>
                <c:pt idx="3007">
                  <c:v>68</c:v>
                </c:pt>
                <c:pt idx="3008">
                  <c:v>124</c:v>
                </c:pt>
                <c:pt idx="3009">
                  <c:v>19</c:v>
                </c:pt>
                <c:pt idx="3010">
                  <c:v>123</c:v>
                </c:pt>
                <c:pt idx="3011">
                  <c:v>239</c:v>
                </c:pt>
                <c:pt idx="3012">
                  <c:v>17</c:v>
                </c:pt>
                <c:pt idx="3013">
                  <c:v>274</c:v>
                </c:pt>
                <c:pt idx="3014">
                  <c:v>16</c:v>
                </c:pt>
                <c:pt idx="3015">
                  <c:v>48</c:v>
                </c:pt>
                <c:pt idx="3016">
                  <c:v>140</c:v>
                </c:pt>
                <c:pt idx="3017">
                  <c:v>145</c:v>
                </c:pt>
                <c:pt idx="3018">
                  <c:v>86</c:v>
                </c:pt>
                <c:pt idx="3019">
                  <c:v>50</c:v>
                </c:pt>
                <c:pt idx="3020">
                  <c:v>55</c:v>
                </c:pt>
                <c:pt idx="3021">
                  <c:v>157</c:v>
                </c:pt>
                <c:pt idx="3022">
                  <c:v>114</c:v>
                </c:pt>
                <c:pt idx="3023">
                  <c:v>201</c:v>
                </c:pt>
                <c:pt idx="3024">
                  <c:v>210</c:v>
                </c:pt>
                <c:pt idx="3025">
                  <c:v>241</c:v>
                </c:pt>
                <c:pt idx="3026">
                  <c:v>5</c:v>
                </c:pt>
                <c:pt idx="3027">
                  <c:v>5</c:v>
                </c:pt>
                <c:pt idx="3028">
                  <c:v>4</c:v>
                </c:pt>
                <c:pt idx="3029">
                  <c:v>4</c:v>
                </c:pt>
                <c:pt idx="3030">
                  <c:v>251</c:v>
                </c:pt>
                <c:pt idx="3031">
                  <c:v>34</c:v>
                </c:pt>
                <c:pt idx="3032">
                  <c:v>5</c:v>
                </c:pt>
                <c:pt idx="3033">
                  <c:v>9</c:v>
                </c:pt>
                <c:pt idx="3034">
                  <c:v>2</c:v>
                </c:pt>
                <c:pt idx="3035">
                  <c:v>7</c:v>
                </c:pt>
                <c:pt idx="3036">
                  <c:v>7</c:v>
                </c:pt>
                <c:pt idx="3037">
                  <c:v>12</c:v>
                </c:pt>
                <c:pt idx="3038">
                  <c:v>79</c:v>
                </c:pt>
                <c:pt idx="3039">
                  <c:v>42</c:v>
                </c:pt>
                <c:pt idx="3040">
                  <c:v>81</c:v>
                </c:pt>
                <c:pt idx="3041">
                  <c:v>48</c:v>
                </c:pt>
                <c:pt idx="3042">
                  <c:v>108</c:v>
                </c:pt>
                <c:pt idx="3043">
                  <c:v>103</c:v>
                </c:pt>
                <c:pt idx="3044">
                  <c:v>114</c:v>
                </c:pt>
                <c:pt idx="3045">
                  <c:v>104</c:v>
                </c:pt>
                <c:pt idx="3046">
                  <c:v>44</c:v>
                </c:pt>
                <c:pt idx="3047">
                  <c:v>110</c:v>
                </c:pt>
                <c:pt idx="3048">
                  <c:v>117</c:v>
                </c:pt>
                <c:pt idx="3049">
                  <c:v>156</c:v>
                </c:pt>
                <c:pt idx="3050">
                  <c:v>8</c:v>
                </c:pt>
                <c:pt idx="3051">
                  <c:v>153</c:v>
                </c:pt>
                <c:pt idx="3052">
                  <c:v>318</c:v>
                </c:pt>
                <c:pt idx="3053">
                  <c:v>4</c:v>
                </c:pt>
                <c:pt idx="3054">
                  <c:v>41</c:v>
                </c:pt>
                <c:pt idx="3055">
                  <c:v>97</c:v>
                </c:pt>
                <c:pt idx="3056">
                  <c:v>35</c:v>
                </c:pt>
                <c:pt idx="3057">
                  <c:v>67</c:v>
                </c:pt>
                <c:pt idx="3058">
                  <c:v>60</c:v>
                </c:pt>
                <c:pt idx="3059">
                  <c:v>99</c:v>
                </c:pt>
                <c:pt idx="3060">
                  <c:v>10</c:v>
                </c:pt>
                <c:pt idx="3061">
                  <c:v>9</c:v>
                </c:pt>
                <c:pt idx="3062">
                  <c:v>6</c:v>
                </c:pt>
                <c:pt idx="3063">
                  <c:v>96</c:v>
                </c:pt>
                <c:pt idx="3064">
                  <c:v>22</c:v>
                </c:pt>
                <c:pt idx="3065">
                  <c:v>24</c:v>
                </c:pt>
                <c:pt idx="3066">
                  <c:v>78</c:v>
                </c:pt>
                <c:pt idx="3067">
                  <c:v>206</c:v>
                </c:pt>
                <c:pt idx="3068">
                  <c:v>136</c:v>
                </c:pt>
                <c:pt idx="3069">
                  <c:v>265</c:v>
                </c:pt>
                <c:pt idx="3070">
                  <c:v>17</c:v>
                </c:pt>
                <c:pt idx="3071">
                  <c:v>22</c:v>
                </c:pt>
                <c:pt idx="3072">
                  <c:v>45</c:v>
                </c:pt>
                <c:pt idx="3073">
                  <c:v>63</c:v>
                </c:pt>
                <c:pt idx="3074">
                  <c:v>58</c:v>
                </c:pt>
                <c:pt idx="3075">
                  <c:v>77</c:v>
                </c:pt>
                <c:pt idx="3076">
                  <c:v>78</c:v>
                </c:pt>
                <c:pt idx="3077">
                  <c:v>102</c:v>
                </c:pt>
                <c:pt idx="3078">
                  <c:v>132</c:v>
                </c:pt>
                <c:pt idx="3079">
                  <c:v>103</c:v>
                </c:pt>
                <c:pt idx="3080">
                  <c:v>147</c:v>
                </c:pt>
                <c:pt idx="3081">
                  <c:v>60</c:v>
                </c:pt>
                <c:pt idx="3082">
                  <c:v>6</c:v>
                </c:pt>
                <c:pt idx="3083">
                  <c:v>6</c:v>
                </c:pt>
                <c:pt idx="3084">
                  <c:v>6</c:v>
                </c:pt>
                <c:pt idx="3085">
                  <c:v>19</c:v>
                </c:pt>
                <c:pt idx="3086">
                  <c:v>67</c:v>
                </c:pt>
                <c:pt idx="3087">
                  <c:v>71</c:v>
                </c:pt>
                <c:pt idx="3088">
                  <c:v>71</c:v>
                </c:pt>
                <c:pt idx="3089">
                  <c:v>5</c:v>
                </c:pt>
                <c:pt idx="3090">
                  <c:v>14</c:v>
                </c:pt>
                <c:pt idx="3091">
                  <c:v>65</c:v>
                </c:pt>
                <c:pt idx="3092">
                  <c:v>93</c:v>
                </c:pt>
                <c:pt idx="3093">
                  <c:v>140</c:v>
                </c:pt>
                <c:pt idx="3094">
                  <c:v>4</c:v>
                </c:pt>
                <c:pt idx="3095">
                  <c:v>154</c:v>
                </c:pt>
                <c:pt idx="3096">
                  <c:v>165</c:v>
                </c:pt>
                <c:pt idx="3097">
                  <c:v>158</c:v>
                </c:pt>
                <c:pt idx="3098">
                  <c:v>175</c:v>
                </c:pt>
                <c:pt idx="3099">
                  <c:v>177</c:v>
                </c:pt>
                <c:pt idx="3100">
                  <c:v>171</c:v>
                </c:pt>
                <c:pt idx="3101">
                  <c:v>24</c:v>
                </c:pt>
                <c:pt idx="3102">
                  <c:v>31</c:v>
                </c:pt>
                <c:pt idx="3103">
                  <c:v>105</c:v>
                </c:pt>
                <c:pt idx="3104">
                  <c:v>127</c:v>
                </c:pt>
                <c:pt idx="3105">
                  <c:v>98</c:v>
                </c:pt>
                <c:pt idx="3106">
                  <c:v>74</c:v>
                </c:pt>
                <c:pt idx="3107">
                  <c:v>38</c:v>
                </c:pt>
                <c:pt idx="3108">
                  <c:v>37</c:v>
                </c:pt>
                <c:pt idx="3109">
                  <c:v>111</c:v>
                </c:pt>
                <c:pt idx="3110">
                  <c:v>53</c:v>
                </c:pt>
                <c:pt idx="3111">
                  <c:v>42</c:v>
                </c:pt>
                <c:pt idx="3112">
                  <c:v>97</c:v>
                </c:pt>
                <c:pt idx="3113">
                  <c:v>66</c:v>
                </c:pt>
                <c:pt idx="3114">
                  <c:v>189</c:v>
                </c:pt>
                <c:pt idx="3115">
                  <c:v>16</c:v>
                </c:pt>
                <c:pt idx="3116">
                  <c:v>23</c:v>
                </c:pt>
                <c:pt idx="3117">
                  <c:v>21</c:v>
                </c:pt>
                <c:pt idx="3118">
                  <c:v>48</c:v>
                </c:pt>
                <c:pt idx="3119">
                  <c:v>88</c:v>
                </c:pt>
                <c:pt idx="3120">
                  <c:v>13</c:v>
                </c:pt>
                <c:pt idx="3121">
                  <c:v>102</c:v>
                </c:pt>
                <c:pt idx="3122">
                  <c:v>41</c:v>
                </c:pt>
                <c:pt idx="3123">
                  <c:v>377</c:v>
                </c:pt>
                <c:pt idx="3124">
                  <c:v>287</c:v>
                </c:pt>
                <c:pt idx="3125">
                  <c:v>95</c:v>
                </c:pt>
                <c:pt idx="3126">
                  <c:v>13</c:v>
                </c:pt>
                <c:pt idx="3127">
                  <c:v>18</c:v>
                </c:pt>
                <c:pt idx="3128">
                  <c:v>102</c:v>
                </c:pt>
                <c:pt idx="3129">
                  <c:v>107</c:v>
                </c:pt>
                <c:pt idx="3130">
                  <c:v>94</c:v>
                </c:pt>
                <c:pt idx="3131">
                  <c:v>112</c:v>
                </c:pt>
                <c:pt idx="3132">
                  <c:v>203</c:v>
                </c:pt>
                <c:pt idx="3133">
                  <c:v>82</c:v>
                </c:pt>
                <c:pt idx="3134">
                  <c:v>88</c:v>
                </c:pt>
                <c:pt idx="3135">
                  <c:v>88</c:v>
                </c:pt>
                <c:pt idx="3136">
                  <c:v>7</c:v>
                </c:pt>
                <c:pt idx="3137">
                  <c:v>58</c:v>
                </c:pt>
                <c:pt idx="3138">
                  <c:v>68</c:v>
                </c:pt>
                <c:pt idx="3139">
                  <c:v>38</c:v>
                </c:pt>
                <c:pt idx="3140">
                  <c:v>49</c:v>
                </c:pt>
                <c:pt idx="3141">
                  <c:v>3</c:v>
                </c:pt>
                <c:pt idx="3142">
                  <c:v>2</c:v>
                </c:pt>
                <c:pt idx="3143">
                  <c:v>2</c:v>
                </c:pt>
                <c:pt idx="3144">
                  <c:v>36</c:v>
                </c:pt>
                <c:pt idx="3145">
                  <c:v>36</c:v>
                </c:pt>
                <c:pt idx="3146">
                  <c:v>61</c:v>
                </c:pt>
                <c:pt idx="3147">
                  <c:v>41</c:v>
                </c:pt>
                <c:pt idx="3148">
                  <c:v>63</c:v>
                </c:pt>
                <c:pt idx="3149">
                  <c:v>22</c:v>
                </c:pt>
                <c:pt idx="3150">
                  <c:v>29</c:v>
                </c:pt>
                <c:pt idx="3151">
                  <c:v>126</c:v>
                </c:pt>
                <c:pt idx="3152">
                  <c:v>34</c:v>
                </c:pt>
                <c:pt idx="3153">
                  <c:v>57</c:v>
                </c:pt>
                <c:pt idx="3154">
                  <c:v>51</c:v>
                </c:pt>
                <c:pt idx="3155">
                  <c:v>85</c:v>
                </c:pt>
                <c:pt idx="3156">
                  <c:v>62</c:v>
                </c:pt>
                <c:pt idx="3157">
                  <c:v>56</c:v>
                </c:pt>
                <c:pt idx="3158">
                  <c:v>92</c:v>
                </c:pt>
                <c:pt idx="3159">
                  <c:v>120</c:v>
                </c:pt>
                <c:pt idx="3160">
                  <c:v>86</c:v>
                </c:pt>
                <c:pt idx="3161">
                  <c:v>102</c:v>
                </c:pt>
                <c:pt idx="3162">
                  <c:v>38</c:v>
                </c:pt>
                <c:pt idx="3163">
                  <c:v>110</c:v>
                </c:pt>
                <c:pt idx="3164">
                  <c:v>71</c:v>
                </c:pt>
                <c:pt idx="3165">
                  <c:v>22</c:v>
                </c:pt>
                <c:pt idx="3166">
                  <c:v>44</c:v>
                </c:pt>
                <c:pt idx="3167">
                  <c:v>40</c:v>
                </c:pt>
                <c:pt idx="3168">
                  <c:v>47</c:v>
                </c:pt>
                <c:pt idx="3169">
                  <c:v>54</c:v>
                </c:pt>
                <c:pt idx="3170">
                  <c:v>45</c:v>
                </c:pt>
                <c:pt idx="3171">
                  <c:v>29</c:v>
                </c:pt>
                <c:pt idx="3172">
                  <c:v>61</c:v>
                </c:pt>
                <c:pt idx="3173">
                  <c:v>31</c:v>
                </c:pt>
                <c:pt idx="3174">
                  <c:v>45</c:v>
                </c:pt>
                <c:pt idx="3175">
                  <c:v>43</c:v>
                </c:pt>
                <c:pt idx="3176">
                  <c:v>85</c:v>
                </c:pt>
                <c:pt idx="3177">
                  <c:v>136</c:v>
                </c:pt>
                <c:pt idx="3178">
                  <c:v>45</c:v>
                </c:pt>
                <c:pt idx="3179">
                  <c:v>132</c:v>
                </c:pt>
                <c:pt idx="3180">
                  <c:v>13</c:v>
                </c:pt>
                <c:pt idx="3181">
                  <c:v>31</c:v>
                </c:pt>
                <c:pt idx="3182">
                  <c:v>103</c:v>
                </c:pt>
                <c:pt idx="3183">
                  <c:v>44</c:v>
                </c:pt>
                <c:pt idx="3184">
                  <c:v>106</c:v>
                </c:pt>
                <c:pt idx="3185">
                  <c:v>27</c:v>
                </c:pt>
                <c:pt idx="3186">
                  <c:v>18</c:v>
                </c:pt>
                <c:pt idx="3187">
                  <c:v>32</c:v>
                </c:pt>
                <c:pt idx="3188">
                  <c:v>29</c:v>
                </c:pt>
                <c:pt idx="3189">
                  <c:v>23</c:v>
                </c:pt>
                <c:pt idx="3190">
                  <c:v>31</c:v>
                </c:pt>
                <c:pt idx="3191">
                  <c:v>99</c:v>
                </c:pt>
                <c:pt idx="3192">
                  <c:v>40</c:v>
                </c:pt>
                <c:pt idx="3193">
                  <c:v>56</c:v>
                </c:pt>
                <c:pt idx="3194">
                  <c:v>153</c:v>
                </c:pt>
                <c:pt idx="3195">
                  <c:v>24</c:v>
                </c:pt>
                <c:pt idx="3196">
                  <c:v>168</c:v>
                </c:pt>
                <c:pt idx="3197">
                  <c:v>8</c:v>
                </c:pt>
                <c:pt idx="3198">
                  <c:v>55</c:v>
                </c:pt>
                <c:pt idx="3199">
                  <c:v>25</c:v>
                </c:pt>
                <c:pt idx="3200">
                  <c:v>44</c:v>
                </c:pt>
                <c:pt idx="3201">
                  <c:v>98</c:v>
                </c:pt>
                <c:pt idx="3202">
                  <c:v>33</c:v>
                </c:pt>
                <c:pt idx="3203">
                  <c:v>2</c:v>
                </c:pt>
                <c:pt idx="3204">
                  <c:v>2</c:v>
                </c:pt>
                <c:pt idx="3205">
                  <c:v>32</c:v>
                </c:pt>
                <c:pt idx="3206">
                  <c:v>60</c:v>
                </c:pt>
                <c:pt idx="3207">
                  <c:v>18</c:v>
                </c:pt>
                <c:pt idx="3208">
                  <c:v>237</c:v>
                </c:pt>
                <c:pt idx="3209">
                  <c:v>144</c:v>
                </c:pt>
                <c:pt idx="3210">
                  <c:v>168</c:v>
                </c:pt>
                <c:pt idx="3211">
                  <c:v>288</c:v>
                </c:pt>
                <c:pt idx="3212">
                  <c:v>104</c:v>
                </c:pt>
                <c:pt idx="3213">
                  <c:v>162</c:v>
                </c:pt>
                <c:pt idx="3214">
                  <c:v>53</c:v>
                </c:pt>
                <c:pt idx="3215">
                  <c:v>11</c:v>
                </c:pt>
                <c:pt idx="3216">
                  <c:v>3</c:v>
                </c:pt>
                <c:pt idx="3217">
                  <c:v>3</c:v>
                </c:pt>
                <c:pt idx="3218">
                  <c:v>44</c:v>
                </c:pt>
                <c:pt idx="3219">
                  <c:v>49</c:v>
                </c:pt>
                <c:pt idx="3220">
                  <c:v>50</c:v>
                </c:pt>
                <c:pt idx="3221">
                  <c:v>35</c:v>
                </c:pt>
                <c:pt idx="3222">
                  <c:v>28</c:v>
                </c:pt>
                <c:pt idx="3223">
                  <c:v>15</c:v>
                </c:pt>
                <c:pt idx="3224">
                  <c:v>93</c:v>
                </c:pt>
                <c:pt idx="3225">
                  <c:v>11</c:v>
                </c:pt>
                <c:pt idx="3226">
                  <c:v>48</c:v>
                </c:pt>
                <c:pt idx="3227">
                  <c:v>50</c:v>
                </c:pt>
                <c:pt idx="3228">
                  <c:v>63</c:v>
                </c:pt>
                <c:pt idx="3229">
                  <c:v>19</c:v>
                </c:pt>
              </c:numCache>
            </c:numRef>
          </c:xVal>
          <c:yVal>
            <c:numRef>
              <c:f>Sheet1!$Q$2:$Q$3231</c:f>
              <c:numCache>
                <c:formatCode>General</c:formatCode>
                <c:ptCount val="3230"/>
                <c:pt idx="0">
                  <c:v>0.82968369829683697</c:v>
                </c:pt>
                <c:pt idx="1">
                  <c:v>0.97931034482758605</c:v>
                </c:pt>
                <c:pt idx="2">
                  <c:v>0.95574712643678095</c:v>
                </c:pt>
                <c:pt idx="3">
                  <c:v>0.98325275033284198</c:v>
                </c:pt>
                <c:pt idx="4">
                  <c:v>0.88725490196078405</c:v>
                </c:pt>
                <c:pt idx="5">
                  <c:v>0.23931623931623899</c:v>
                </c:pt>
                <c:pt idx="6">
                  <c:v>0.68229166666666596</c:v>
                </c:pt>
                <c:pt idx="7">
                  <c:v>0.87915194346289705</c:v>
                </c:pt>
                <c:pt idx="8">
                  <c:v>0</c:v>
                </c:pt>
                <c:pt idx="9">
                  <c:v>1</c:v>
                </c:pt>
                <c:pt idx="10">
                  <c:v>0.94301994301994296</c:v>
                </c:pt>
                <c:pt idx="11">
                  <c:v>0.94736842105263097</c:v>
                </c:pt>
                <c:pt idx="12">
                  <c:v>0.95384615384615301</c:v>
                </c:pt>
                <c:pt idx="13">
                  <c:v>0.97423664122137399</c:v>
                </c:pt>
                <c:pt idx="14">
                  <c:v>0.85641025641025603</c:v>
                </c:pt>
                <c:pt idx="15">
                  <c:v>1</c:v>
                </c:pt>
                <c:pt idx="16">
                  <c:v>0.96052631578947301</c:v>
                </c:pt>
                <c:pt idx="17">
                  <c:v>0.20845921450151</c:v>
                </c:pt>
                <c:pt idx="18">
                  <c:v>0.67519181585677701</c:v>
                </c:pt>
                <c:pt idx="19">
                  <c:v>0.81263157894736804</c:v>
                </c:pt>
                <c:pt idx="20">
                  <c:v>0.50641658440276405</c:v>
                </c:pt>
                <c:pt idx="21">
                  <c:v>0.96204423191870803</c:v>
                </c:pt>
                <c:pt idx="22">
                  <c:v>0.94148414514547196</c:v>
                </c:pt>
                <c:pt idx="23">
                  <c:v>0.98655635987590395</c:v>
                </c:pt>
                <c:pt idx="24">
                  <c:v>0.93616757560733699</c:v>
                </c:pt>
                <c:pt idx="25">
                  <c:v>0.6</c:v>
                </c:pt>
                <c:pt idx="26">
                  <c:v>1</c:v>
                </c:pt>
                <c:pt idx="27">
                  <c:v>1</c:v>
                </c:pt>
                <c:pt idx="28">
                  <c:v>0.62436028659160603</c:v>
                </c:pt>
                <c:pt idx="29">
                  <c:v>0.375</c:v>
                </c:pt>
                <c:pt idx="30">
                  <c:v>0.85672082717872899</c:v>
                </c:pt>
                <c:pt idx="31">
                  <c:v>0.73648648648648596</c:v>
                </c:pt>
                <c:pt idx="32">
                  <c:v>0.78146853146853101</c:v>
                </c:pt>
                <c:pt idx="33">
                  <c:v>0.90094339622641495</c:v>
                </c:pt>
                <c:pt idx="34">
                  <c:v>0.91820987654320896</c:v>
                </c:pt>
                <c:pt idx="35">
                  <c:v>0.87870239774329995</c:v>
                </c:pt>
                <c:pt idx="36">
                  <c:v>0</c:v>
                </c:pt>
                <c:pt idx="37">
                  <c:v>0.93595769682726204</c:v>
                </c:pt>
                <c:pt idx="38">
                  <c:v>0.93190379600115902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0</c:v>
                </c:pt>
                <c:pt idx="45">
                  <c:v>0.84462151394422302</c:v>
                </c:pt>
                <c:pt idx="46">
                  <c:v>0.79704797047970399</c:v>
                </c:pt>
                <c:pt idx="47">
                  <c:v>0.635572139303482</c:v>
                </c:pt>
                <c:pt idx="48">
                  <c:v>0.50948509485094795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0.85502958579881605</c:v>
                </c:pt>
                <c:pt idx="53">
                  <c:v>0.934055118110236</c:v>
                </c:pt>
                <c:pt idx="54">
                  <c:v>0</c:v>
                </c:pt>
                <c:pt idx="55">
                  <c:v>0</c:v>
                </c:pt>
                <c:pt idx="56">
                  <c:v>1</c:v>
                </c:pt>
                <c:pt idx="57">
                  <c:v>0.852173913043478</c:v>
                </c:pt>
                <c:pt idx="58">
                  <c:v>0.964306442251886</c:v>
                </c:pt>
                <c:pt idx="59">
                  <c:v>0</c:v>
                </c:pt>
                <c:pt idx="60">
                  <c:v>0.94536213468869101</c:v>
                </c:pt>
                <c:pt idx="61">
                  <c:v>0.91981341625944002</c:v>
                </c:pt>
                <c:pt idx="62">
                  <c:v>0.52717391304347805</c:v>
                </c:pt>
                <c:pt idx="63">
                  <c:v>1</c:v>
                </c:pt>
                <c:pt idx="64">
                  <c:v>0.43962848297213603</c:v>
                </c:pt>
                <c:pt idx="65">
                  <c:v>0.68468468468468402</c:v>
                </c:pt>
                <c:pt idx="66">
                  <c:v>7.8431372549019607E-2</c:v>
                </c:pt>
                <c:pt idx="67">
                  <c:v>0</c:v>
                </c:pt>
                <c:pt idx="68">
                  <c:v>0</c:v>
                </c:pt>
                <c:pt idx="69">
                  <c:v>0.66666666666666596</c:v>
                </c:pt>
                <c:pt idx="70">
                  <c:v>0.96206182981124899</c:v>
                </c:pt>
                <c:pt idx="71">
                  <c:v>0.93162393162393098</c:v>
                </c:pt>
                <c:pt idx="72">
                  <c:v>0.73480662983425404</c:v>
                </c:pt>
                <c:pt idx="73">
                  <c:v>0.85587583148558699</c:v>
                </c:pt>
                <c:pt idx="74">
                  <c:v>0.83901705115346004</c:v>
                </c:pt>
                <c:pt idx="75">
                  <c:v>0.77663230240549797</c:v>
                </c:pt>
                <c:pt idx="76">
                  <c:v>0.47790055248618701</c:v>
                </c:pt>
                <c:pt idx="77">
                  <c:v>0.91397000789265903</c:v>
                </c:pt>
                <c:pt idx="78">
                  <c:v>0.88880918220946903</c:v>
                </c:pt>
                <c:pt idx="79">
                  <c:v>0.925081433224755</c:v>
                </c:pt>
                <c:pt idx="80">
                  <c:v>0.97246242968684404</c:v>
                </c:pt>
                <c:pt idx="81">
                  <c:v>0.85771543086172297</c:v>
                </c:pt>
                <c:pt idx="82">
                  <c:v>0.84467265725288798</c:v>
                </c:pt>
                <c:pt idx="83">
                  <c:v>0.94547385813761298</c:v>
                </c:pt>
                <c:pt idx="84">
                  <c:v>0.94727671294474702</c:v>
                </c:pt>
                <c:pt idx="85">
                  <c:v>0.968481871021311</c:v>
                </c:pt>
                <c:pt idx="86">
                  <c:v>0.977607929778467</c:v>
                </c:pt>
                <c:pt idx="87">
                  <c:v>0</c:v>
                </c:pt>
                <c:pt idx="88">
                  <c:v>1.5688949522510199E-2</c:v>
                </c:pt>
                <c:pt idx="89">
                  <c:v>0.86442516268980396</c:v>
                </c:pt>
                <c:pt idx="90">
                  <c:v>0.64953604568165502</c:v>
                </c:pt>
                <c:pt idx="91">
                  <c:v>0.50867052023121295</c:v>
                </c:pt>
                <c:pt idx="92">
                  <c:v>0.80505415162454796</c:v>
                </c:pt>
                <c:pt idx="93">
                  <c:v>0.80312287847929398</c:v>
                </c:pt>
                <c:pt idx="94">
                  <c:v>0.92004208311415003</c:v>
                </c:pt>
                <c:pt idx="95">
                  <c:v>0.112627986348122</c:v>
                </c:pt>
                <c:pt idx="96">
                  <c:v>0.913922588099364</c:v>
                </c:pt>
                <c:pt idx="97">
                  <c:v>0.22923588039867099</c:v>
                </c:pt>
                <c:pt idx="98">
                  <c:v>0.92778603268945004</c:v>
                </c:pt>
                <c:pt idx="99">
                  <c:v>0.96251782440415501</c:v>
                </c:pt>
                <c:pt idx="100">
                  <c:v>1</c:v>
                </c:pt>
                <c:pt idx="101">
                  <c:v>0.80773143438453698</c:v>
                </c:pt>
                <c:pt idx="102">
                  <c:v>0.889661713563073</c:v>
                </c:pt>
                <c:pt idx="103">
                  <c:v>0.82443236328749603</c:v>
                </c:pt>
                <c:pt idx="104">
                  <c:v>0.76045016077170402</c:v>
                </c:pt>
                <c:pt idx="105">
                  <c:v>0.95805369127516704</c:v>
                </c:pt>
                <c:pt idx="106">
                  <c:v>0.90630855715178005</c:v>
                </c:pt>
                <c:pt idx="107">
                  <c:v>0</c:v>
                </c:pt>
                <c:pt idx="108">
                  <c:v>0</c:v>
                </c:pt>
                <c:pt idx="109">
                  <c:v>9.6774193548387094E-2</c:v>
                </c:pt>
                <c:pt idx="110">
                  <c:v>0</c:v>
                </c:pt>
                <c:pt idx="111">
                  <c:v>0.61509134233518603</c:v>
                </c:pt>
                <c:pt idx="112">
                  <c:v>0</c:v>
                </c:pt>
                <c:pt idx="113">
                  <c:v>0</c:v>
                </c:pt>
                <c:pt idx="114">
                  <c:v>0.839650145772594</c:v>
                </c:pt>
                <c:pt idx="115">
                  <c:v>0.70513833992094799</c:v>
                </c:pt>
                <c:pt idx="116">
                  <c:v>0.77316735822959803</c:v>
                </c:pt>
                <c:pt idx="117">
                  <c:v>0.88220392653578195</c:v>
                </c:pt>
                <c:pt idx="118">
                  <c:v>1</c:v>
                </c:pt>
                <c:pt idx="119">
                  <c:v>0.940399101361173</c:v>
                </c:pt>
                <c:pt idx="120">
                  <c:v>0.93621655258245096</c:v>
                </c:pt>
                <c:pt idx="121">
                  <c:v>0.93596311475409799</c:v>
                </c:pt>
                <c:pt idx="122">
                  <c:v>0.92593566482601397</c:v>
                </c:pt>
                <c:pt idx="123">
                  <c:v>0.92798626823749697</c:v>
                </c:pt>
                <c:pt idx="124">
                  <c:v>0.96083982071243201</c:v>
                </c:pt>
                <c:pt idx="125">
                  <c:v>0.85389610389610304</c:v>
                </c:pt>
                <c:pt idx="126">
                  <c:v>0.92498325519088997</c:v>
                </c:pt>
                <c:pt idx="127">
                  <c:v>0.69791666666666596</c:v>
                </c:pt>
                <c:pt idx="128">
                  <c:v>1</c:v>
                </c:pt>
                <c:pt idx="129">
                  <c:v>0.924375133518479</c:v>
                </c:pt>
                <c:pt idx="130">
                  <c:v>0.86369958275382397</c:v>
                </c:pt>
                <c:pt idx="131">
                  <c:v>0.93313978310989598</c:v>
                </c:pt>
                <c:pt idx="132">
                  <c:v>1</c:v>
                </c:pt>
                <c:pt idx="133">
                  <c:v>0.376440460947503</c:v>
                </c:pt>
                <c:pt idx="134">
                  <c:v>0.59703947368420995</c:v>
                </c:pt>
                <c:pt idx="135">
                  <c:v>0</c:v>
                </c:pt>
                <c:pt idx="136">
                  <c:v>0</c:v>
                </c:pt>
                <c:pt idx="137">
                  <c:v>6.2111801242236003E-3</c:v>
                </c:pt>
                <c:pt idx="138">
                  <c:v>0.91516129032257998</c:v>
                </c:pt>
                <c:pt idx="139">
                  <c:v>0.923490674545003</c:v>
                </c:pt>
                <c:pt idx="140">
                  <c:v>1</c:v>
                </c:pt>
                <c:pt idx="141">
                  <c:v>0.13310644734354299</c:v>
                </c:pt>
                <c:pt idx="142">
                  <c:v>0.44318181818181801</c:v>
                </c:pt>
                <c:pt idx="143">
                  <c:v>0.97044069385841503</c:v>
                </c:pt>
                <c:pt idx="144">
                  <c:v>1</c:v>
                </c:pt>
                <c:pt idx="145">
                  <c:v>1</c:v>
                </c:pt>
                <c:pt idx="146">
                  <c:v>0.90490253987005298</c:v>
                </c:pt>
                <c:pt idx="147">
                  <c:v>0.87378155461134699</c:v>
                </c:pt>
                <c:pt idx="148">
                  <c:v>1</c:v>
                </c:pt>
                <c:pt idx="149">
                  <c:v>0</c:v>
                </c:pt>
                <c:pt idx="150">
                  <c:v>0.93033590380342401</c:v>
                </c:pt>
                <c:pt idx="151">
                  <c:v>0.237623762376237</c:v>
                </c:pt>
                <c:pt idx="152">
                  <c:v>0.95927601809954699</c:v>
                </c:pt>
                <c:pt idx="153">
                  <c:v>0</c:v>
                </c:pt>
                <c:pt idx="154">
                  <c:v>0.90229191797346198</c:v>
                </c:pt>
                <c:pt idx="155">
                  <c:v>0.50574712643678099</c:v>
                </c:pt>
                <c:pt idx="156">
                  <c:v>0.95543345543345504</c:v>
                </c:pt>
                <c:pt idx="157">
                  <c:v>0.86055217594759004</c:v>
                </c:pt>
                <c:pt idx="158">
                  <c:v>0.90618101545253804</c:v>
                </c:pt>
                <c:pt idx="159">
                  <c:v>0.844758064516129</c:v>
                </c:pt>
                <c:pt idx="160">
                  <c:v>0.91533777906639602</c:v>
                </c:pt>
                <c:pt idx="161">
                  <c:v>0.86006219458018596</c:v>
                </c:pt>
                <c:pt idx="162">
                  <c:v>0.85671385671385603</c:v>
                </c:pt>
                <c:pt idx="163">
                  <c:v>0.93188291916314703</c:v>
                </c:pt>
                <c:pt idx="164">
                  <c:v>0.57037037037036997</c:v>
                </c:pt>
                <c:pt idx="165">
                  <c:v>0.96832911599053095</c:v>
                </c:pt>
                <c:pt idx="166">
                  <c:v>0.52777777777777701</c:v>
                </c:pt>
                <c:pt idx="167">
                  <c:v>1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0</c:v>
                </c:pt>
                <c:pt idx="172">
                  <c:v>1</c:v>
                </c:pt>
                <c:pt idx="173">
                  <c:v>3.1128404669260701E-2</c:v>
                </c:pt>
                <c:pt idx="174">
                  <c:v>0</c:v>
                </c:pt>
                <c:pt idx="175">
                  <c:v>0.52075471698113196</c:v>
                </c:pt>
                <c:pt idx="176">
                  <c:v>0.51612903225806395</c:v>
                </c:pt>
                <c:pt idx="177">
                  <c:v>0.75940507436570404</c:v>
                </c:pt>
                <c:pt idx="178">
                  <c:v>0.88805166846071004</c:v>
                </c:pt>
                <c:pt idx="179">
                  <c:v>0</c:v>
                </c:pt>
                <c:pt idx="180">
                  <c:v>0.44155844155844098</c:v>
                </c:pt>
                <c:pt idx="181">
                  <c:v>0.75409836065573699</c:v>
                </c:pt>
                <c:pt idx="182">
                  <c:v>0.78594249201277899</c:v>
                </c:pt>
                <c:pt idx="183">
                  <c:v>0.77922077922077904</c:v>
                </c:pt>
                <c:pt idx="184">
                  <c:v>7.3684210526315699E-2</c:v>
                </c:pt>
                <c:pt idx="185">
                  <c:v>0</c:v>
                </c:pt>
                <c:pt idx="186">
                  <c:v>0.61714285714285699</c:v>
                </c:pt>
                <c:pt idx="187">
                  <c:v>0</c:v>
                </c:pt>
                <c:pt idx="188">
                  <c:v>0.88205128205128203</c:v>
                </c:pt>
                <c:pt idx="189">
                  <c:v>0.90923772609819098</c:v>
                </c:pt>
                <c:pt idx="190">
                  <c:v>0.20353982300884901</c:v>
                </c:pt>
                <c:pt idx="191">
                  <c:v>0.94880778588807702</c:v>
                </c:pt>
                <c:pt idx="192">
                  <c:v>0.43916913946587499</c:v>
                </c:pt>
                <c:pt idx="193">
                  <c:v>1</c:v>
                </c:pt>
                <c:pt idx="194">
                  <c:v>0.88350527413933</c:v>
                </c:pt>
                <c:pt idx="195">
                  <c:v>0.66666666666666596</c:v>
                </c:pt>
                <c:pt idx="196">
                  <c:v>0.68904593639575895</c:v>
                </c:pt>
                <c:pt idx="197">
                  <c:v>0.86016096579476797</c:v>
                </c:pt>
                <c:pt idx="198">
                  <c:v>0.80412371134020599</c:v>
                </c:pt>
                <c:pt idx="199">
                  <c:v>0</c:v>
                </c:pt>
                <c:pt idx="200">
                  <c:v>0</c:v>
                </c:pt>
                <c:pt idx="201">
                  <c:v>0.96821164889253397</c:v>
                </c:pt>
                <c:pt idx="202">
                  <c:v>0.65283018867924503</c:v>
                </c:pt>
                <c:pt idx="203">
                  <c:v>0.63333333333333297</c:v>
                </c:pt>
                <c:pt idx="204">
                  <c:v>0.77890173410404595</c:v>
                </c:pt>
                <c:pt idx="205">
                  <c:v>0</c:v>
                </c:pt>
                <c:pt idx="206">
                  <c:v>0</c:v>
                </c:pt>
                <c:pt idx="207">
                  <c:v>0.69556451612903203</c:v>
                </c:pt>
                <c:pt idx="208">
                  <c:v>0.77990430622009499</c:v>
                </c:pt>
                <c:pt idx="209">
                  <c:v>0.97977099236641196</c:v>
                </c:pt>
                <c:pt idx="210">
                  <c:v>0.94639865996649897</c:v>
                </c:pt>
                <c:pt idx="211">
                  <c:v>0.85133654688869398</c:v>
                </c:pt>
                <c:pt idx="212">
                  <c:v>0</c:v>
                </c:pt>
                <c:pt idx="213">
                  <c:v>0</c:v>
                </c:pt>
                <c:pt idx="214">
                  <c:v>0.61025641025640998</c:v>
                </c:pt>
                <c:pt idx="215">
                  <c:v>0.82442748091603002</c:v>
                </c:pt>
                <c:pt idx="216">
                  <c:v>0.96692499308054203</c:v>
                </c:pt>
                <c:pt idx="217">
                  <c:v>0.97863568215892005</c:v>
                </c:pt>
                <c:pt idx="218">
                  <c:v>0.87056253413435203</c:v>
                </c:pt>
                <c:pt idx="219">
                  <c:v>0.5</c:v>
                </c:pt>
                <c:pt idx="220">
                  <c:v>1</c:v>
                </c:pt>
                <c:pt idx="221">
                  <c:v>0.82328190743338003</c:v>
                </c:pt>
                <c:pt idx="222">
                  <c:v>1</c:v>
                </c:pt>
                <c:pt idx="223">
                  <c:v>0.85145067698259103</c:v>
                </c:pt>
                <c:pt idx="224">
                  <c:v>0.75441361916771699</c:v>
                </c:pt>
                <c:pt idx="225">
                  <c:v>0.72380952380952301</c:v>
                </c:pt>
                <c:pt idx="226">
                  <c:v>0.85097192224621998</c:v>
                </c:pt>
                <c:pt idx="227">
                  <c:v>0.17647058823529399</c:v>
                </c:pt>
                <c:pt idx="228">
                  <c:v>1.0840108401084E-2</c:v>
                </c:pt>
                <c:pt idx="229">
                  <c:v>0.942903752039151</c:v>
                </c:pt>
                <c:pt idx="230">
                  <c:v>1.7985611510791301E-3</c:v>
                </c:pt>
                <c:pt idx="231">
                  <c:v>0.46390374331550799</c:v>
                </c:pt>
                <c:pt idx="232">
                  <c:v>0.25887573964497002</c:v>
                </c:pt>
                <c:pt idx="233">
                  <c:v>0.18030303030302999</c:v>
                </c:pt>
                <c:pt idx="234">
                  <c:v>0</c:v>
                </c:pt>
                <c:pt idx="235">
                  <c:v>0.65853658536585302</c:v>
                </c:pt>
                <c:pt idx="236">
                  <c:v>0.689770076641119</c:v>
                </c:pt>
                <c:pt idx="237">
                  <c:v>0.17125984251968501</c:v>
                </c:pt>
                <c:pt idx="238">
                  <c:v>0</c:v>
                </c:pt>
                <c:pt idx="239">
                  <c:v>0.39500000000000002</c:v>
                </c:pt>
                <c:pt idx="240">
                  <c:v>0.85245901639344202</c:v>
                </c:pt>
                <c:pt idx="241">
                  <c:v>0.60714285714285698</c:v>
                </c:pt>
                <c:pt idx="242">
                  <c:v>0.52582159624413105</c:v>
                </c:pt>
                <c:pt idx="243">
                  <c:v>0.29336188436830801</c:v>
                </c:pt>
                <c:pt idx="244">
                  <c:v>0.78736654804270401</c:v>
                </c:pt>
                <c:pt idx="245">
                  <c:v>0.92330383480825895</c:v>
                </c:pt>
                <c:pt idx="246">
                  <c:v>0.83095037846930198</c:v>
                </c:pt>
                <c:pt idx="247">
                  <c:v>0.91969066032123703</c:v>
                </c:pt>
                <c:pt idx="248">
                  <c:v>0.90273733255678501</c:v>
                </c:pt>
                <c:pt idx="249">
                  <c:v>0.93341404358353497</c:v>
                </c:pt>
                <c:pt idx="250">
                  <c:v>0.5</c:v>
                </c:pt>
                <c:pt idx="251">
                  <c:v>0.87295081967213095</c:v>
                </c:pt>
                <c:pt idx="252">
                  <c:v>0</c:v>
                </c:pt>
                <c:pt idx="253">
                  <c:v>0.79476456009913199</c:v>
                </c:pt>
                <c:pt idx="254">
                  <c:v>0.89176470588235202</c:v>
                </c:pt>
                <c:pt idx="255">
                  <c:v>0.929372197309417</c:v>
                </c:pt>
                <c:pt idx="256">
                  <c:v>0.94381584081154901</c:v>
                </c:pt>
                <c:pt idx="257">
                  <c:v>0.70464135021096996</c:v>
                </c:pt>
                <c:pt idx="258">
                  <c:v>0.92366691015339597</c:v>
                </c:pt>
                <c:pt idx="259">
                  <c:v>0.26829268292682901</c:v>
                </c:pt>
                <c:pt idx="260">
                  <c:v>1</c:v>
                </c:pt>
                <c:pt idx="261">
                  <c:v>1</c:v>
                </c:pt>
                <c:pt idx="262">
                  <c:v>1</c:v>
                </c:pt>
                <c:pt idx="263">
                  <c:v>1</c:v>
                </c:pt>
                <c:pt idx="264">
                  <c:v>1</c:v>
                </c:pt>
                <c:pt idx="265">
                  <c:v>1</c:v>
                </c:pt>
                <c:pt idx="266">
                  <c:v>1</c:v>
                </c:pt>
                <c:pt idx="267">
                  <c:v>1</c:v>
                </c:pt>
                <c:pt idx="268">
                  <c:v>0.92809790922998403</c:v>
                </c:pt>
                <c:pt idx="269">
                  <c:v>0.90292373322234898</c:v>
                </c:pt>
                <c:pt idx="270">
                  <c:v>0.34482758620689602</c:v>
                </c:pt>
                <c:pt idx="271">
                  <c:v>0.65470494417862801</c:v>
                </c:pt>
                <c:pt idx="272">
                  <c:v>0</c:v>
                </c:pt>
                <c:pt idx="273">
                  <c:v>0.92857142857142805</c:v>
                </c:pt>
                <c:pt idx="274">
                  <c:v>0.64338444065871603</c:v>
                </c:pt>
                <c:pt idx="275">
                  <c:v>0.88983050847457601</c:v>
                </c:pt>
                <c:pt idx="276">
                  <c:v>0.83963636363636296</c:v>
                </c:pt>
                <c:pt idx="277">
                  <c:v>0.79749478079331904</c:v>
                </c:pt>
                <c:pt idx="278">
                  <c:v>0.96401515151515105</c:v>
                </c:pt>
                <c:pt idx="279">
                  <c:v>0.93488372093023198</c:v>
                </c:pt>
                <c:pt idx="280">
                  <c:v>0</c:v>
                </c:pt>
                <c:pt idx="281">
                  <c:v>0.58450123660346198</c:v>
                </c:pt>
                <c:pt idx="282">
                  <c:v>0.944244604316546</c:v>
                </c:pt>
                <c:pt idx="283">
                  <c:v>0.93459481694775803</c:v>
                </c:pt>
                <c:pt idx="284">
                  <c:v>0.86608875663087004</c:v>
                </c:pt>
                <c:pt idx="285">
                  <c:v>0.95721271393643004</c:v>
                </c:pt>
                <c:pt idx="286">
                  <c:v>0.90793754066362997</c:v>
                </c:pt>
                <c:pt idx="287">
                  <c:v>2.3148148148148098E-2</c:v>
                </c:pt>
                <c:pt idx="288">
                  <c:v>0.56340288924558501</c:v>
                </c:pt>
                <c:pt idx="289">
                  <c:v>0</c:v>
                </c:pt>
                <c:pt idx="290">
                  <c:v>0.67932489451476796</c:v>
                </c:pt>
                <c:pt idx="291">
                  <c:v>0.41666666666666602</c:v>
                </c:pt>
                <c:pt idx="292">
                  <c:v>0.67479674796747902</c:v>
                </c:pt>
                <c:pt idx="293">
                  <c:v>0.98033338591786301</c:v>
                </c:pt>
                <c:pt idx="294">
                  <c:v>0.940243603367939</c:v>
                </c:pt>
                <c:pt idx="295">
                  <c:v>0.31022408963585402</c:v>
                </c:pt>
                <c:pt idx="296">
                  <c:v>1</c:v>
                </c:pt>
                <c:pt idx="297">
                  <c:v>0.95999694049258</c:v>
                </c:pt>
                <c:pt idx="298">
                  <c:v>0.46440677966101601</c:v>
                </c:pt>
                <c:pt idx="299">
                  <c:v>0.98668489995681496</c:v>
                </c:pt>
                <c:pt idx="300">
                  <c:v>0.98849125948263605</c:v>
                </c:pt>
                <c:pt idx="301">
                  <c:v>1</c:v>
                </c:pt>
                <c:pt idx="302">
                  <c:v>0.24242424242424199</c:v>
                </c:pt>
                <c:pt idx="303">
                  <c:v>0.81153846153846099</c:v>
                </c:pt>
                <c:pt idx="304">
                  <c:v>0.57091561938958701</c:v>
                </c:pt>
                <c:pt idx="305">
                  <c:v>0.48367593712212797</c:v>
                </c:pt>
                <c:pt idx="306">
                  <c:v>0.96271929824561397</c:v>
                </c:pt>
                <c:pt idx="307">
                  <c:v>0.7</c:v>
                </c:pt>
                <c:pt idx="308">
                  <c:v>0.91294387170675795</c:v>
                </c:pt>
                <c:pt idx="309">
                  <c:v>0.83378016085790796</c:v>
                </c:pt>
                <c:pt idx="310">
                  <c:v>0.88164794007490599</c:v>
                </c:pt>
                <c:pt idx="311">
                  <c:v>1.9920318725099601E-2</c:v>
                </c:pt>
                <c:pt idx="312">
                  <c:v>0</c:v>
                </c:pt>
                <c:pt idx="313">
                  <c:v>0.87706855791962102</c:v>
                </c:pt>
                <c:pt idx="314">
                  <c:v>0.886075949367088</c:v>
                </c:pt>
                <c:pt idx="315">
                  <c:v>0.91906283280085199</c:v>
                </c:pt>
                <c:pt idx="316">
                  <c:v>0</c:v>
                </c:pt>
                <c:pt idx="317">
                  <c:v>0.99469496021220105</c:v>
                </c:pt>
                <c:pt idx="318">
                  <c:v>0.83629441624365397</c:v>
                </c:pt>
                <c:pt idx="319">
                  <c:v>0.97822931785195899</c:v>
                </c:pt>
                <c:pt idx="320">
                  <c:v>0.95263157894736805</c:v>
                </c:pt>
                <c:pt idx="321">
                  <c:v>0.85317672183662496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0.39830508474576198</c:v>
                </c:pt>
                <c:pt idx="326">
                  <c:v>0.92507645259938798</c:v>
                </c:pt>
                <c:pt idx="327">
                  <c:v>0.81801125703564703</c:v>
                </c:pt>
                <c:pt idx="328">
                  <c:v>0.964864864864864</c:v>
                </c:pt>
                <c:pt idx="329">
                  <c:v>0.54472630173564696</c:v>
                </c:pt>
                <c:pt idx="330">
                  <c:v>0.82499014584154495</c:v>
                </c:pt>
                <c:pt idx="331">
                  <c:v>0.57298474945533695</c:v>
                </c:pt>
                <c:pt idx="332">
                  <c:v>0.75282714054927302</c:v>
                </c:pt>
                <c:pt idx="333">
                  <c:v>0.95807127882599497</c:v>
                </c:pt>
                <c:pt idx="334">
                  <c:v>0.81847475832438199</c:v>
                </c:pt>
                <c:pt idx="335">
                  <c:v>0.79644048943270296</c:v>
                </c:pt>
                <c:pt idx="336">
                  <c:v>0.80451127819548796</c:v>
                </c:pt>
                <c:pt idx="337">
                  <c:v>0.82529808190772402</c:v>
                </c:pt>
                <c:pt idx="338">
                  <c:v>0.89676746611053104</c:v>
                </c:pt>
                <c:pt idx="339">
                  <c:v>0.93241551939924905</c:v>
                </c:pt>
                <c:pt idx="340">
                  <c:v>0.94997517378351504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0.59227467811158796</c:v>
                </c:pt>
                <c:pt idx="345">
                  <c:v>0</c:v>
                </c:pt>
                <c:pt idx="346">
                  <c:v>0.86104951958610498</c:v>
                </c:pt>
                <c:pt idx="347">
                  <c:v>0.86926605504587096</c:v>
                </c:pt>
                <c:pt idx="348">
                  <c:v>0</c:v>
                </c:pt>
                <c:pt idx="349">
                  <c:v>0.94226190476190397</c:v>
                </c:pt>
                <c:pt idx="350">
                  <c:v>0.88740542946150403</c:v>
                </c:pt>
                <c:pt idx="351">
                  <c:v>0.93382352941176405</c:v>
                </c:pt>
                <c:pt idx="352">
                  <c:v>0</c:v>
                </c:pt>
                <c:pt idx="353">
                  <c:v>0.63834762275915802</c:v>
                </c:pt>
                <c:pt idx="354">
                  <c:v>0.91772512831147202</c:v>
                </c:pt>
                <c:pt idx="355">
                  <c:v>0.49152542372881303</c:v>
                </c:pt>
                <c:pt idx="356">
                  <c:v>0.95581195532097696</c:v>
                </c:pt>
                <c:pt idx="357">
                  <c:v>0.53488372093023195</c:v>
                </c:pt>
                <c:pt idx="358">
                  <c:v>0</c:v>
                </c:pt>
                <c:pt idx="359">
                  <c:v>0.50145985401459803</c:v>
                </c:pt>
                <c:pt idx="360">
                  <c:v>0.84420289855072395</c:v>
                </c:pt>
                <c:pt idx="361">
                  <c:v>0.976303317535545</c:v>
                </c:pt>
                <c:pt idx="362">
                  <c:v>0.92642140468227396</c:v>
                </c:pt>
                <c:pt idx="363">
                  <c:v>0.962890625</c:v>
                </c:pt>
                <c:pt idx="364">
                  <c:v>0.421487603305785</c:v>
                </c:pt>
                <c:pt idx="365">
                  <c:v>0.911392405063291</c:v>
                </c:pt>
                <c:pt idx="366">
                  <c:v>0.94047619047619002</c:v>
                </c:pt>
                <c:pt idx="367">
                  <c:v>0.93597951344430197</c:v>
                </c:pt>
                <c:pt idx="368">
                  <c:v>0.95621600106143001</c:v>
                </c:pt>
                <c:pt idx="369">
                  <c:v>0.79839518555667</c:v>
                </c:pt>
                <c:pt idx="370">
                  <c:v>0.40199335548172699</c:v>
                </c:pt>
                <c:pt idx="371">
                  <c:v>0.87411281285020503</c:v>
                </c:pt>
                <c:pt idx="372">
                  <c:v>1</c:v>
                </c:pt>
                <c:pt idx="373">
                  <c:v>0.95298726738491601</c:v>
                </c:pt>
                <c:pt idx="374">
                  <c:v>0.496004917025199</c:v>
                </c:pt>
                <c:pt idx="375">
                  <c:v>0.79607843137254897</c:v>
                </c:pt>
                <c:pt idx="376">
                  <c:v>0.93632567849686799</c:v>
                </c:pt>
                <c:pt idx="377">
                  <c:v>0.917245061398825</c:v>
                </c:pt>
                <c:pt idx="378">
                  <c:v>1</c:v>
                </c:pt>
                <c:pt idx="379">
                  <c:v>0.92736705577172496</c:v>
                </c:pt>
                <c:pt idx="380">
                  <c:v>0.97085838343353303</c:v>
                </c:pt>
                <c:pt idx="381">
                  <c:v>0.94823529411764695</c:v>
                </c:pt>
                <c:pt idx="382">
                  <c:v>0.87182910547396497</c:v>
                </c:pt>
                <c:pt idx="383">
                  <c:v>0.92114164904862506</c:v>
                </c:pt>
                <c:pt idx="384">
                  <c:v>0.973268597577989</c:v>
                </c:pt>
                <c:pt idx="385">
                  <c:v>1</c:v>
                </c:pt>
                <c:pt idx="386">
                  <c:v>0.60655737704918</c:v>
                </c:pt>
                <c:pt idx="387">
                  <c:v>0.52256532066508299</c:v>
                </c:pt>
                <c:pt idx="388">
                  <c:v>0.94722545595653795</c:v>
                </c:pt>
                <c:pt idx="389">
                  <c:v>0.94209354120267197</c:v>
                </c:pt>
                <c:pt idx="390">
                  <c:v>0.97357203751065602</c:v>
                </c:pt>
                <c:pt idx="391">
                  <c:v>0.90842787682333803</c:v>
                </c:pt>
                <c:pt idx="392">
                  <c:v>0</c:v>
                </c:pt>
                <c:pt idx="393">
                  <c:v>0.5</c:v>
                </c:pt>
                <c:pt idx="394">
                  <c:v>0.184338184338184</c:v>
                </c:pt>
                <c:pt idx="395">
                  <c:v>0.97165139886110397</c:v>
                </c:pt>
                <c:pt idx="396">
                  <c:v>0.91241056007895305</c:v>
                </c:pt>
                <c:pt idx="397">
                  <c:v>0.93938033228558604</c:v>
                </c:pt>
                <c:pt idx="398">
                  <c:v>0.96431342125678798</c:v>
                </c:pt>
                <c:pt idx="399">
                  <c:v>0.90302126072361</c:v>
                </c:pt>
                <c:pt idx="400">
                  <c:v>0.929824561403508</c:v>
                </c:pt>
                <c:pt idx="401">
                  <c:v>0.97897276801102995</c:v>
                </c:pt>
                <c:pt idx="402">
                  <c:v>0.94340527577937605</c:v>
                </c:pt>
                <c:pt idx="403">
                  <c:v>0.93107329669602001</c:v>
                </c:pt>
                <c:pt idx="404">
                  <c:v>0</c:v>
                </c:pt>
                <c:pt idx="405">
                  <c:v>0</c:v>
                </c:pt>
                <c:pt idx="406">
                  <c:v>0.97876447876447803</c:v>
                </c:pt>
                <c:pt idx="407">
                  <c:v>0.95210727969348596</c:v>
                </c:pt>
                <c:pt idx="408">
                  <c:v>0.55000000000000004</c:v>
                </c:pt>
                <c:pt idx="409">
                  <c:v>0.85523809523809502</c:v>
                </c:pt>
                <c:pt idx="410">
                  <c:v>0.90604467805518996</c:v>
                </c:pt>
                <c:pt idx="411">
                  <c:v>0.6</c:v>
                </c:pt>
                <c:pt idx="412">
                  <c:v>0.97378860867101102</c:v>
                </c:pt>
                <c:pt idx="413">
                  <c:v>0</c:v>
                </c:pt>
                <c:pt idx="414">
                  <c:v>0.79862751715603497</c:v>
                </c:pt>
                <c:pt idx="415">
                  <c:v>0</c:v>
                </c:pt>
                <c:pt idx="416">
                  <c:v>1</c:v>
                </c:pt>
                <c:pt idx="417">
                  <c:v>0</c:v>
                </c:pt>
                <c:pt idx="418">
                  <c:v>0</c:v>
                </c:pt>
                <c:pt idx="419">
                  <c:v>1</c:v>
                </c:pt>
                <c:pt idx="420">
                  <c:v>0.98406374501992</c:v>
                </c:pt>
                <c:pt idx="421">
                  <c:v>0.97435897435897401</c:v>
                </c:pt>
                <c:pt idx="422">
                  <c:v>0.898449786564816</c:v>
                </c:pt>
                <c:pt idx="423">
                  <c:v>0.90067639729440996</c:v>
                </c:pt>
                <c:pt idx="424">
                  <c:v>0.95085557837097801</c:v>
                </c:pt>
                <c:pt idx="425">
                  <c:v>1</c:v>
                </c:pt>
                <c:pt idx="426">
                  <c:v>1</c:v>
                </c:pt>
                <c:pt idx="427">
                  <c:v>0.47330097087378598</c:v>
                </c:pt>
                <c:pt idx="428">
                  <c:v>0.96399618502622797</c:v>
                </c:pt>
                <c:pt idx="429">
                  <c:v>0.94642857142857095</c:v>
                </c:pt>
                <c:pt idx="430">
                  <c:v>0.74117647058823499</c:v>
                </c:pt>
                <c:pt idx="431">
                  <c:v>0.6</c:v>
                </c:pt>
                <c:pt idx="432">
                  <c:v>0</c:v>
                </c:pt>
                <c:pt idx="433">
                  <c:v>9.2307692307692299E-2</c:v>
                </c:pt>
                <c:pt idx="434">
                  <c:v>0.88634075399932799</c:v>
                </c:pt>
                <c:pt idx="435">
                  <c:v>0</c:v>
                </c:pt>
                <c:pt idx="436">
                  <c:v>0.70910780669144902</c:v>
                </c:pt>
                <c:pt idx="437">
                  <c:v>0.95880583198333702</c:v>
                </c:pt>
                <c:pt idx="438">
                  <c:v>0.91708542713567798</c:v>
                </c:pt>
                <c:pt idx="439">
                  <c:v>0.84491978609625595</c:v>
                </c:pt>
                <c:pt idx="440">
                  <c:v>0.99618320610686995</c:v>
                </c:pt>
                <c:pt idx="441">
                  <c:v>0</c:v>
                </c:pt>
                <c:pt idx="442">
                  <c:v>0.89533861037818796</c:v>
                </c:pt>
                <c:pt idx="443">
                  <c:v>0.85143054119269201</c:v>
                </c:pt>
                <c:pt idx="444">
                  <c:v>0.19534050179211401</c:v>
                </c:pt>
                <c:pt idx="445">
                  <c:v>0.91319857312722896</c:v>
                </c:pt>
                <c:pt idx="446">
                  <c:v>0.86377451335118305</c:v>
                </c:pt>
                <c:pt idx="447">
                  <c:v>0.98155725552985795</c:v>
                </c:pt>
                <c:pt idx="448">
                  <c:v>1</c:v>
                </c:pt>
                <c:pt idx="449">
                  <c:v>1</c:v>
                </c:pt>
                <c:pt idx="450">
                  <c:v>1</c:v>
                </c:pt>
                <c:pt idx="451">
                  <c:v>0.90798630288302196</c:v>
                </c:pt>
                <c:pt idx="452">
                  <c:v>0.95815562505923602</c:v>
                </c:pt>
                <c:pt idx="453">
                  <c:v>0.99601593625497997</c:v>
                </c:pt>
                <c:pt idx="454">
                  <c:v>0.80170940170940097</c:v>
                </c:pt>
                <c:pt idx="455">
                  <c:v>0.39973082099596202</c:v>
                </c:pt>
                <c:pt idx="456">
                  <c:v>0.84025559105431302</c:v>
                </c:pt>
                <c:pt idx="457">
                  <c:v>0.87214854111405804</c:v>
                </c:pt>
                <c:pt idx="458">
                  <c:v>0.31578947368421001</c:v>
                </c:pt>
                <c:pt idx="459">
                  <c:v>0.332669322709163</c:v>
                </c:pt>
                <c:pt idx="460">
                  <c:v>0.393442622950819</c:v>
                </c:pt>
                <c:pt idx="461">
                  <c:v>0.98988697204045195</c:v>
                </c:pt>
                <c:pt idx="462">
                  <c:v>0.68396446937821398</c:v>
                </c:pt>
                <c:pt idx="463">
                  <c:v>0.994722533184071</c:v>
                </c:pt>
                <c:pt idx="464">
                  <c:v>0.99140577041129496</c:v>
                </c:pt>
                <c:pt idx="465">
                  <c:v>0.93166447348287695</c:v>
                </c:pt>
                <c:pt idx="466">
                  <c:v>1</c:v>
                </c:pt>
                <c:pt idx="467">
                  <c:v>0.77336448598130803</c:v>
                </c:pt>
                <c:pt idx="468">
                  <c:v>0.931536005675771</c:v>
                </c:pt>
                <c:pt idx="469">
                  <c:v>0.70751341681574198</c:v>
                </c:pt>
                <c:pt idx="470">
                  <c:v>0.66017573023034903</c:v>
                </c:pt>
                <c:pt idx="471">
                  <c:v>1</c:v>
                </c:pt>
                <c:pt idx="472">
                  <c:v>0.995450409463148</c:v>
                </c:pt>
                <c:pt idx="473">
                  <c:v>0.96998965160400097</c:v>
                </c:pt>
                <c:pt idx="474">
                  <c:v>0.94951456310679605</c:v>
                </c:pt>
                <c:pt idx="475">
                  <c:v>0.86478227654698203</c:v>
                </c:pt>
                <c:pt idx="476">
                  <c:v>1</c:v>
                </c:pt>
                <c:pt idx="477">
                  <c:v>1</c:v>
                </c:pt>
                <c:pt idx="478">
                  <c:v>0</c:v>
                </c:pt>
                <c:pt idx="479">
                  <c:v>0.11214953271028</c:v>
                </c:pt>
                <c:pt idx="480">
                  <c:v>0.99569583931133399</c:v>
                </c:pt>
                <c:pt idx="481">
                  <c:v>0.845206684256816</c:v>
                </c:pt>
                <c:pt idx="482">
                  <c:v>0.91327731092436903</c:v>
                </c:pt>
                <c:pt idx="483">
                  <c:v>0.62903225806451601</c:v>
                </c:pt>
                <c:pt idx="484">
                  <c:v>0.875714285714285</c:v>
                </c:pt>
                <c:pt idx="485">
                  <c:v>0.97397342995169001</c:v>
                </c:pt>
                <c:pt idx="486">
                  <c:v>0.31723755885883098</c:v>
                </c:pt>
                <c:pt idx="487">
                  <c:v>0.96152908181928998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0.98516579406631699</c:v>
                </c:pt>
                <c:pt idx="493">
                  <c:v>0.296296296296296</c:v>
                </c:pt>
                <c:pt idx="494">
                  <c:v>0.95852324521422005</c:v>
                </c:pt>
                <c:pt idx="495">
                  <c:v>0.91747202441505504</c:v>
                </c:pt>
                <c:pt idx="496">
                  <c:v>4.4776119402985003E-2</c:v>
                </c:pt>
                <c:pt idx="497">
                  <c:v>0</c:v>
                </c:pt>
                <c:pt idx="498">
                  <c:v>0.96174863387978105</c:v>
                </c:pt>
                <c:pt idx="499">
                  <c:v>0.94435418359057599</c:v>
                </c:pt>
                <c:pt idx="500">
                  <c:v>0</c:v>
                </c:pt>
                <c:pt idx="501">
                  <c:v>1</c:v>
                </c:pt>
                <c:pt idx="502">
                  <c:v>0.93967954759660699</c:v>
                </c:pt>
                <c:pt idx="503">
                  <c:v>0.96875</c:v>
                </c:pt>
                <c:pt idx="504">
                  <c:v>0</c:v>
                </c:pt>
                <c:pt idx="505">
                  <c:v>0.96067859021567503</c:v>
                </c:pt>
                <c:pt idx="506">
                  <c:v>0.278169014084507</c:v>
                </c:pt>
                <c:pt idx="507">
                  <c:v>0.93089254766031104</c:v>
                </c:pt>
                <c:pt idx="508">
                  <c:v>0.96502568246089904</c:v>
                </c:pt>
                <c:pt idx="509">
                  <c:v>0</c:v>
                </c:pt>
                <c:pt idx="510">
                  <c:v>1</c:v>
                </c:pt>
                <c:pt idx="511">
                  <c:v>1</c:v>
                </c:pt>
                <c:pt idx="512">
                  <c:v>1</c:v>
                </c:pt>
                <c:pt idx="513">
                  <c:v>0.24806201550387499</c:v>
                </c:pt>
                <c:pt idx="514">
                  <c:v>0.72515856236786402</c:v>
                </c:pt>
                <c:pt idx="515">
                  <c:v>0.96703930760908696</c:v>
                </c:pt>
                <c:pt idx="516">
                  <c:v>0.98677248677248597</c:v>
                </c:pt>
                <c:pt idx="517">
                  <c:v>0</c:v>
                </c:pt>
                <c:pt idx="518">
                  <c:v>0</c:v>
                </c:pt>
                <c:pt idx="519">
                  <c:v>0.94935344827586199</c:v>
                </c:pt>
                <c:pt idx="520">
                  <c:v>0.97016780609073905</c:v>
                </c:pt>
                <c:pt idx="521">
                  <c:v>0.944827586206896</c:v>
                </c:pt>
                <c:pt idx="522">
                  <c:v>0.93004191895668298</c:v>
                </c:pt>
                <c:pt idx="523">
                  <c:v>0</c:v>
                </c:pt>
                <c:pt idx="524">
                  <c:v>0.96370563465008996</c:v>
                </c:pt>
                <c:pt idx="525">
                  <c:v>0.90922730682670605</c:v>
                </c:pt>
                <c:pt idx="526">
                  <c:v>1</c:v>
                </c:pt>
                <c:pt idx="527">
                  <c:v>1</c:v>
                </c:pt>
                <c:pt idx="528">
                  <c:v>1</c:v>
                </c:pt>
                <c:pt idx="529">
                  <c:v>0.97371778514927199</c:v>
                </c:pt>
                <c:pt idx="530">
                  <c:v>0.88976377952755903</c:v>
                </c:pt>
                <c:pt idx="531">
                  <c:v>1</c:v>
                </c:pt>
                <c:pt idx="532">
                  <c:v>1</c:v>
                </c:pt>
                <c:pt idx="533">
                  <c:v>0.989445709946848</c:v>
                </c:pt>
                <c:pt idx="534">
                  <c:v>0.96800599700149903</c:v>
                </c:pt>
                <c:pt idx="535">
                  <c:v>1</c:v>
                </c:pt>
                <c:pt idx="536">
                  <c:v>0.984740339650504</c:v>
                </c:pt>
                <c:pt idx="537">
                  <c:v>1</c:v>
                </c:pt>
                <c:pt idx="538">
                  <c:v>1</c:v>
                </c:pt>
                <c:pt idx="539">
                  <c:v>0.94473430499631295</c:v>
                </c:pt>
                <c:pt idx="540">
                  <c:v>0.48291069459757402</c:v>
                </c:pt>
                <c:pt idx="541">
                  <c:v>1</c:v>
                </c:pt>
                <c:pt idx="542">
                  <c:v>1</c:v>
                </c:pt>
                <c:pt idx="543">
                  <c:v>0.79315707620528697</c:v>
                </c:pt>
                <c:pt idx="544">
                  <c:v>0</c:v>
                </c:pt>
                <c:pt idx="545">
                  <c:v>0</c:v>
                </c:pt>
                <c:pt idx="546">
                  <c:v>0.70046082949308697</c:v>
                </c:pt>
                <c:pt idx="547">
                  <c:v>0.988102409638554</c:v>
                </c:pt>
                <c:pt idx="548">
                  <c:v>0.93292592040542499</c:v>
                </c:pt>
                <c:pt idx="549">
                  <c:v>0.95399853752575903</c:v>
                </c:pt>
                <c:pt idx="550">
                  <c:v>0.98255935754189905</c:v>
                </c:pt>
                <c:pt idx="551">
                  <c:v>0.76271186440677896</c:v>
                </c:pt>
                <c:pt idx="552">
                  <c:v>1</c:v>
                </c:pt>
                <c:pt idx="553">
                  <c:v>0.42090395480225901</c:v>
                </c:pt>
                <c:pt idx="554">
                  <c:v>1</c:v>
                </c:pt>
                <c:pt idx="555">
                  <c:v>1</c:v>
                </c:pt>
                <c:pt idx="556">
                  <c:v>1</c:v>
                </c:pt>
                <c:pt idx="557">
                  <c:v>1</c:v>
                </c:pt>
                <c:pt idx="558">
                  <c:v>1</c:v>
                </c:pt>
                <c:pt idx="559">
                  <c:v>1</c:v>
                </c:pt>
                <c:pt idx="560">
                  <c:v>1</c:v>
                </c:pt>
                <c:pt idx="561">
                  <c:v>0.96324260750248603</c:v>
                </c:pt>
                <c:pt idx="562">
                  <c:v>0.160814046288906</c:v>
                </c:pt>
                <c:pt idx="563">
                  <c:v>0.45021645021645001</c:v>
                </c:pt>
                <c:pt idx="564">
                  <c:v>0.27825409197194001</c:v>
                </c:pt>
                <c:pt idx="565">
                  <c:v>0.87378640776699001</c:v>
                </c:pt>
                <c:pt idx="566">
                  <c:v>0.93700787401574803</c:v>
                </c:pt>
                <c:pt idx="567">
                  <c:v>1</c:v>
                </c:pt>
                <c:pt idx="568">
                  <c:v>1</c:v>
                </c:pt>
                <c:pt idx="569">
                  <c:v>0.97595827487894204</c:v>
                </c:pt>
                <c:pt idx="570">
                  <c:v>1</c:v>
                </c:pt>
                <c:pt idx="571">
                  <c:v>1</c:v>
                </c:pt>
                <c:pt idx="572">
                  <c:v>0.32108706592853498</c:v>
                </c:pt>
                <c:pt idx="573">
                  <c:v>1</c:v>
                </c:pt>
                <c:pt idx="574">
                  <c:v>0.98198594024604502</c:v>
                </c:pt>
                <c:pt idx="575">
                  <c:v>0</c:v>
                </c:pt>
                <c:pt idx="576">
                  <c:v>0.69811320754716899</c:v>
                </c:pt>
                <c:pt idx="577">
                  <c:v>0.91481897277574997</c:v>
                </c:pt>
                <c:pt idx="578">
                  <c:v>0.94962125766502303</c:v>
                </c:pt>
                <c:pt idx="579">
                  <c:v>0.83768319028434601</c:v>
                </c:pt>
                <c:pt idx="580">
                  <c:v>0.97235772357723504</c:v>
                </c:pt>
                <c:pt idx="581">
                  <c:v>0.87719298245613997</c:v>
                </c:pt>
                <c:pt idx="582">
                  <c:v>0.92787524366471696</c:v>
                </c:pt>
                <c:pt idx="583">
                  <c:v>0.92703862660944203</c:v>
                </c:pt>
                <c:pt idx="584">
                  <c:v>0.88888888888888795</c:v>
                </c:pt>
                <c:pt idx="585">
                  <c:v>0.80566801619433204</c:v>
                </c:pt>
                <c:pt idx="586">
                  <c:v>0.83030303030302999</c:v>
                </c:pt>
                <c:pt idx="587">
                  <c:v>0.77453027139874697</c:v>
                </c:pt>
                <c:pt idx="588">
                  <c:v>0.98218829516539397</c:v>
                </c:pt>
                <c:pt idx="589">
                  <c:v>0</c:v>
                </c:pt>
                <c:pt idx="590">
                  <c:v>0.469696969696969</c:v>
                </c:pt>
                <c:pt idx="591">
                  <c:v>0.98073701842546002</c:v>
                </c:pt>
                <c:pt idx="592">
                  <c:v>1</c:v>
                </c:pt>
                <c:pt idx="593">
                  <c:v>0.95818692902319003</c:v>
                </c:pt>
                <c:pt idx="594">
                  <c:v>0.95861247580765196</c:v>
                </c:pt>
                <c:pt idx="595">
                  <c:v>0.95899923896499195</c:v>
                </c:pt>
                <c:pt idx="596">
                  <c:v>0.98383049902425401</c:v>
                </c:pt>
                <c:pt idx="597">
                  <c:v>0.96610169491525399</c:v>
                </c:pt>
                <c:pt idx="598">
                  <c:v>0.56862745098039202</c:v>
                </c:pt>
                <c:pt idx="599">
                  <c:v>0.91391839016210097</c:v>
                </c:pt>
                <c:pt idx="600">
                  <c:v>0.97778827977315597</c:v>
                </c:pt>
                <c:pt idx="601">
                  <c:v>0.96185147507629698</c:v>
                </c:pt>
                <c:pt idx="602">
                  <c:v>0.97901248205014901</c:v>
                </c:pt>
                <c:pt idx="603">
                  <c:v>0.98617101389744599</c:v>
                </c:pt>
                <c:pt idx="604">
                  <c:v>0.96481788079470199</c:v>
                </c:pt>
                <c:pt idx="605">
                  <c:v>0.99345132743362796</c:v>
                </c:pt>
                <c:pt idx="606">
                  <c:v>0.98069233135366596</c:v>
                </c:pt>
                <c:pt idx="607">
                  <c:v>1</c:v>
                </c:pt>
                <c:pt idx="608">
                  <c:v>0.37313432835820898</c:v>
                </c:pt>
                <c:pt idx="609">
                  <c:v>0</c:v>
                </c:pt>
                <c:pt idx="610">
                  <c:v>0.98808193668528799</c:v>
                </c:pt>
                <c:pt idx="611">
                  <c:v>0.65594614809274499</c:v>
                </c:pt>
                <c:pt idx="612">
                  <c:v>0.98433048433048398</c:v>
                </c:pt>
                <c:pt idx="613">
                  <c:v>0.86160714285714202</c:v>
                </c:pt>
                <c:pt idx="614">
                  <c:v>0.99275317435738597</c:v>
                </c:pt>
                <c:pt idx="615">
                  <c:v>0.99024224800813898</c:v>
                </c:pt>
                <c:pt idx="616">
                  <c:v>1</c:v>
                </c:pt>
                <c:pt idx="617">
                  <c:v>1</c:v>
                </c:pt>
                <c:pt idx="618">
                  <c:v>0.96828752642706095</c:v>
                </c:pt>
                <c:pt idx="619">
                  <c:v>0.28421052631578902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0.89128966914247099</c:v>
                </c:pt>
                <c:pt idx="624">
                  <c:v>0</c:v>
                </c:pt>
                <c:pt idx="625">
                  <c:v>0</c:v>
                </c:pt>
                <c:pt idx="626">
                  <c:v>4.5023696682464399E-2</c:v>
                </c:pt>
                <c:pt idx="627">
                  <c:v>0.92461752433935995</c:v>
                </c:pt>
                <c:pt idx="628">
                  <c:v>0</c:v>
                </c:pt>
                <c:pt idx="629">
                  <c:v>0.89326119035907503</c:v>
                </c:pt>
                <c:pt idx="630">
                  <c:v>0.84939374601148598</c:v>
                </c:pt>
                <c:pt idx="631">
                  <c:v>0.57635632953784299</c:v>
                </c:pt>
                <c:pt idx="632">
                  <c:v>0.96525679758308103</c:v>
                </c:pt>
                <c:pt idx="633">
                  <c:v>0.69135802469135799</c:v>
                </c:pt>
                <c:pt idx="634">
                  <c:v>0.95942109272210996</c:v>
                </c:pt>
                <c:pt idx="635">
                  <c:v>0</c:v>
                </c:pt>
                <c:pt idx="636">
                  <c:v>8.3850931677018598E-2</c:v>
                </c:pt>
                <c:pt idx="637">
                  <c:v>0.976282404853833</c:v>
                </c:pt>
                <c:pt idx="638">
                  <c:v>0.98326474622770899</c:v>
                </c:pt>
                <c:pt idx="639">
                  <c:v>0.974609617694569</c:v>
                </c:pt>
                <c:pt idx="640">
                  <c:v>0.91069255111976599</c:v>
                </c:pt>
                <c:pt idx="641">
                  <c:v>0.16898608349900501</c:v>
                </c:pt>
                <c:pt idx="642">
                  <c:v>1</c:v>
                </c:pt>
                <c:pt idx="643">
                  <c:v>0.23353293413173601</c:v>
                </c:pt>
                <c:pt idx="644">
                  <c:v>0.98506763483047299</c:v>
                </c:pt>
                <c:pt idx="645">
                  <c:v>0.95953267863189895</c:v>
                </c:pt>
                <c:pt idx="646">
                  <c:v>0.98174967234600197</c:v>
                </c:pt>
                <c:pt idx="647">
                  <c:v>0.11111111111111099</c:v>
                </c:pt>
                <c:pt idx="648">
                  <c:v>1</c:v>
                </c:pt>
                <c:pt idx="649">
                  <c:v>0.52136752136752096</c:v>
                </c:pt>
                <c:pt idx="650">
                  <c:v>0.80582524271844602</c:v>
                </c:pt>
                <c:pt idx="651">
                  <c:v>0.89239809034153506</c:v>
                </c:pt>
                <c:pt idx="652">
                  <c:v>0.97844704538966598</c:v>
                </c:pt>
                <c:pt idx="653">
                  <c:v>0.97631894484412396</c:v>
                </c:pt>
                <c:pt idx="654">
                  <c:v>0.94214471968709201</c:v>
                </c:pt>
                <c:pt idx="655">
                  <c:v>0.97184042909822299</c:v>
                </c:pt>
                <c:pt idx="656">
                  <c:v>1</c:v>
                </c:pt>
                <c:pt idx="657">
                  <c:v>1</c:v>
                </c:pt>
                <c:pt idx="658">
                  <c:v>0.99174369559364595</c:v>
                </c:pt>
                <c:pt idx="659">
                  <c:v>0.98741511758999501</c:v>
                </c:pt>
                <c:pt idx="660">
                  <c:v>0.991824145696661</c:v>
                </c:pt>
                <c:pt idx="661">
                  <c:v>0.96020206624126403</c:v>
                </c:pt>
                <c:pt idx="662">
                  <c:v>0.34340382678751202</c:v>
                </c:pt>
                <c:pt idx="663">
                  <c:v>0.20093312597200599</c:v>
                </c:pt>
                <c:pt idx="664">
                  <c:v>0.98479518629946705</c:v>
                </c:pt>
                <c:pt idx="665">
                  <c:v>0.61220043572984695</c:v>
                </c:pt>
                <c:pt idx="666">
                  <c:v>0.94619666048237405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0.375</c:v>
                </c:pt>
                <c:pt idx="673">
                  <c:v>0</c:v>
                </c:pt>
                <c:pt idx="674">
                  <c:v>0</c:v>
                </c:pt>
                <c:pt idx="675">
                  <c:v>0.87387387387387305</c:v>
                </c:pt>
                <c:pt idx="676">
                  <c:v>0.34709193245778602</c:v>
                </c:pt>
                <c:pt idx="677">
                  <c:v>0.93805309734513198</c:v>
                </c:pt>
                <c:pt idx="678">
                  <c:v>0.91102514506769805</c:v>
                </c:pt>
                <c:pt idx="679">
                  <c:v>0.92184368737474898</c:v>
                </c:pt>
                <c:pt idx="680">
                  <c:v>0.91096532333645697</c:v>
                </c:pt>
                <c:pt idx="681">
                  <c:v>0.97160988643954505</c:v>
                </c:pt>
                <c:pt idx="682">
                  <c:v>0.65984092062954802</c:v>
                </c:pt>
                <c:pt idx="683">
                  <c:v>0.92874396135265702</c:v>
                </c:pt>
                <c:pt idx="684">
                  <c:v>0.94014830508474501</c:v>
                </c:pt>
                <c:pt idx="685">
                  <c:v>0</c:v>
                </c:pt>
                <c:pt idx="686">
                  <c:v>0.27272727272727199</c:v>
                </c:pt>
                <c:pt idx="687">
                  <c:v>0</c:v>
                </c:pt>
                <c:pt idx="688">
                  <c:v>1</c:v>
                </c:pt>
                <c:pt idx="689">
                  <c:v>0.27697841726618699</c:v>
                </c:pt>
                <c:pt idx="690">
                  <c:v>0.68875502008032097</c:v>
                </c:pt>
                <c:pt idx="691">
                  <c:v>0.87038703870387002</c:v>
                </c:pt>
                <c:pt idx="692">
                  <c:v>1</c:v>
                </c:pt>
                <c:pt idx="693">
                  <c:v>1</c:v>
                </c:pt>
                <c:pt idx="694">
                  <c:v>0.60068259385665501</c:v>
                </c:pt>
                <c:pt idx="695">
                  <c:v>0.240384615384615</c:v>
                </c:pt>
                <c:pt idx="696">
                  <c:v>0.71250000000000002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0.115384615384615</c:v>
                </c:pt>
                <c:pt idx="701">
                  <c:v>0.78636363636363604</c:v>
                </c:pt>
                <c:pt idx="702">
                  <c:v>0</c:v>
                </c:pt>
                <c:pt idx="703">
                  <c:v>0.98850574712643602</c:v>
                </c:pt>
                <c:pt idx="704">
                  <c:v>0.94915254237288105</c:v>
                </c:pt>
                <c:pt idx="705">
                  <c:v>0.93089308930893</c:v>
                </c:pt>
                <c:pt idx="706">
                  <c:v>0.62164579606439996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0.30935251798561098</c:v>
                </c:pt>
                <c:pt idx="711">
                  <c:v>4.3956043956043897E-2</c:v>
                </c:pt>
                <c:pt idx="712">
                  <c:v>7.69230769230769E-2</c:v>
                </c:pt>
                <c:pt idx="713">
                  <c:v>0</c:v>
                </c:pt>
                <c:pt idx="714">
                  <c:v>0</c:v>
                </c:pt>
                <c:pt idx="715">
                  <c:v>0.71815718157181496</c:v>
                </c:pt>
                <c:pt idx="716">
                  <c:v>0.87594553706505296</c:v>
                </c:pt>
                <c:pt idx="717">
                  <c:v>0.96991150442477803</c:v>
                </c:pt>
                <c:pt idx="718">
                  <c:v>0</c:v>
                </c:pt>
                <c:pt idx="719">
                  <c:v>0.99468085106382897</c:v>
                </c:pt>
                <c:pt idx="720">
                  <c:v>0.65449010654490103</c:v>
                </c:pt>
                <c:pt idx="721">
                  <c:v>0.91197822141560803</c:v>
                </c:pt>
                <c:pt idx="722">
                  <c:v>0.88594164456233404</c:v>
                </c:pt>
                <c:pt idx="723">
                  <c:v>0.79493087557603603</c:v>
                </c:pt>
                <c:pt idx="724">
                  <c:v>0.90045356887085204</c:v>
                </c:pt>
                <c:pt idx="725">
                  <c:v>0.20223978919631</c:v>
                </c:pt>
                <c:pt idx="726">
                  <c:v>0.875</c:v>
                </c:pt>
                <c:pt idx="727">
                  <c:v>0.186433063791554</c:v>
                </c:pt>
                <c:pt idx="728">
                  <c:v>0.59182290490173906</c:v>
                </c:pt>
                <c:pt idx="729">
                  <c:v>0</c:v>
                </c:pt>
                <c:pt idx="730">
                  <c:v>0.78787878787878696</c:v>
                </c:pt>
                <c:pt idx="731">
                  <c:v>0.92333557498318697</c:v>
                </c:pt>
                <c:pt idx="732">
                  <c:v>0.3125</c:v>
                </c:pt>
                <c:pt idx="733">
                  <c:v>0.67857142857142805</c:v>
                </c:pt>
                <c:pt idx="734">
                  <c:v>0.33333333333333298</c:v>
                </c:pt>
                <c:pt idx="735">
                  <c:v>0.77635782747603799</c:v>
                </c:pt>
                <c:pt idx="736">
                  <c:v>0.24199999999999999</c:v>
                </c:pt>
                <c:pt idx="737">
                  <c:v>0.35045317220543798</c:v>
                </c:pt>
                <c:pt idx="738">
                  <c:v>0.92937399678972699</c:v>
                </c:pt>
                <c:pt idx="739">
                  <c:v>0.85789938217122597</c:v>
                </c:pt>
                <c:pt idx="740">
                  <c:v>0.52252252252252196</c:v>
                </c:pt>
                <c:pt idx="741">
                  <c:v>0.75743162901307903</c:v>
                </c:pt>
                <c:pt idx="742">
                  <c:v>0.81466666666666598</c:v>
                </c:pt>
                <c:pt idx="743">
                  <c:v>0.61176470588235299</c:v>
                </c:pt>
                <c:pt idx="744">
                  <c:v>0.90727969348658999</c:v>
                </c:pt>
                <c:pt idx="745">
                  <c:v>0.90211302211302202</c:v>
                </c:pt>
                <c:pt idx="746">
                  <c:v>0.22122905027932899</c:v>
                </c:pt>
                <c:pt idx="747">
                  <c:v>0.97081509276631195</c:v>
                </c:pt>
                <c:pt idx="748">
                  <c:v>1</c:v>
                </c:pt>
                <c:pt idx="749">
                  <c:v>0.97800776196636396</c:v>
                </c:pt>
                <c:pt idx="750">
                  <c:v>0.92057799810146601</c:v>
                </c:pt>
                <c:pt idx="751">
                  <c:v>1</c:v>
                </c:pt>
                <c:pt idx="752">
                  <c:v>0</c:v>
                </c:pt>
                <c:pt idx="753">
                  <c:v>0.158385093167701</c:v>
                </c:pt>
                <c:pt idx="754">
                  <c:v>0.68067226890756305</c:v>
                </c:pt>
                <c:pt idx="755">
                  <c:v>0.89345867606737095</c:v>
                </c:pt>
                <c:pt idx="756">
                  <c:v>0.88397246804326401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0.247422680412371</c:v>
                </c:pt>
                <c:pt idx="762">
                  <c:v>2.2222222222222199E-2</c:v>
                </c:pt>
                <c:pt idx="763">
                  <c:v>0</c:v>
                </c:pt>
                <c:pt idx="764">
                  <c:v>0.234649122807017</c:v>
                </c:pt>
                <c:pt idx="765">
                  <c:v>0.78763440860214995</c:v>
                </c:pt>
                <c:pt idx="766">
                  <c:v>1</c:v>
                </c:pt>
                <c:pt idx="767">
                  <c:v>0.97665588524820701</c:v>
                </c:pt>
                <c:pt idx="768">
                  <c:v>0.96739735173027697</c:v>
                </c:pt>
                <c:pt idx="769">
                  <c:v>0.94063180827886705</c:v>
                </c:pt>
                <c:pt idx="770">
                  <c:v>0.81075697211155295</c:v>
                </c:pt>
                <c:pt idx="771">
                  <c:v>0.85517241379310305</c:v>
                </c:pt>
                <c:pt idx="772">
                  <c:v>0.96153846153846101</c:v>
                </c:pt>
                <c:pt idx="773">
                  <c:v>1</c:v>
                </c:pt>
                <c:pt idx="774">
                  <c:v>0.83080299981708405</c:v>
                </c:pt>
                <c:pt idx="775">
                  <c:v>0.99638989169674996</c:v>
                </c:pt>
                <c:pt idx="776">
                  <c:v>0.106837606837606</c:v>
                </c:pt>
                <c:pt idx="777">
                  <c:v>2.94117647058823E-2</c:v>
                </c:pt>
                <c:pt idx="778">
                  <c:v>0.62121212121212099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0.74793388429751995</c:v>
                </c:pt>
                <c:pt idx="784">
                  <c:v>0.91778202676864196</c:v>
                </c:pt>
                <c:pt idx="785">
                  <c:v>0.97451258032893995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0.93847939640162503</c:v>
                </c:pt>
                <c:pt idx="790">
                  <c:v>0.86578657865786501</c:v>
                </c:pt>
                <c:pt idx="791">
                  <c:v>0.87473849372384904</c:v>
                </c:pt>
                <c:pt idx="792">
                  <c:v>0.92934502320783896</c:v>
                </c:pt>
                <c:pt idx="793">
                  <c:v>0.82051282051282004</c:v>
                </c:pt>
                <c:pt idx="794">
                  <c:v>0.7</c:v>
                </c:pt>
                <c:pt idx="795">
                  <c:v>0.95575286175520902</c:v>
                </c:pt>
                <c:pt idx="796">
                  <c:v>1</c:v>
                </c:pt>
                <c:pt idx="797">
                  <c:v>1</c:v>
                </c:pt>
                <c:pt idx="798">
                  <c:v>0.95950060901339795</c:v>
                </c:pt>
                <c:pt idx="799">
                  <c:v>0.85245004106213995</c:v>
                </c:pt>
                <c:pt idx="800">
                  <c:v>0.91590493601462497</c:v>
                </c:pt>
                <c:pt idx="801">
                  <c:v>0.91417591801878695</c:v>
                </c:pt>
                <c:pt idx="802">
                  <c:v>0.97726278968080404</c:v>
                </c:pt>
                <c:pt idx="803">
                  <c:v>0.95454545454545403</c:v>
                </c:pt>
                <c:pt idx="804">
                  <c:v>0.92663043478260798</c:v>
                </c:pt>
                <c:pt idx="805">
                  <c:v>0.79282868525896399</c:v>
                </c:pt>
                <c:pt idx="806">
                  <c:v>0.92307692307692302</c:v>
                </c:pt>
                <c:pt idx="807">
                  <c:v>0.88073979591836704</c:v>
                </c:pt>
                <c:pt idx="808">
                  <c:v>0.98443480479714196</c:v>
                </c:pt>
                <c:pt idx="809">
                  <c:v>0.96703296703296704</c:v>
                </c:pt>
                <c:pt idx="810">
                  <c:v>1</c:v>
                </c:pt>
                <c:pt idx="811">
                  <c:v>0.96038452593224199</c:v>
                </c:pt>
                <c:pt idx="812">
                  <c:v>1</c:v>
                </c:pt>
                <c:pt idx="813">
                  <c:v>0</c:v>
                </c:pt>
                <c:pt idx="814">
                  <c:v>0</c:v>
                </c:pt>
                <c:pt idx="815">
                  <c:v>0.53763440860214995</c:v>
                </c:pt>
                <c:pt idx="816">
                  <c:v>0</c:v>
                </c:pt>
                <c:pt idx="817">
                  <c:v>0.702247191011236</c:v>
                </c:pt>
                <c:pt idx="818">
                  <c:v>1</c:v>
                </c:pt>
                <c:pt idx="819">
                  <c:v>0.80758807588075798</c:v>
                </c:pt>
                <c:pt idx="820">
                  <c:v>0.93203883495145601</c:v>
                </c:pt>
                <c:pt idx="821">
                  <c:v>0.482345523329129</c:v>
                </c:pt>
                <c:pt idx="822">
                  <c:v>0.96564381148142697</c:v>
                </c:pt>
                <c:pt idx="823">
                  <c:v>0.95059704987122395</c:v>
                </c:pt>
                <c:pt idx="824">
                  <c:v>0.91990127888714301</c:v>
                </c:pt>
                <c:pt idx="825">
                  <c:v>0.93823299452697395</c:v>
                </c:pt>
                <c:pt idx="826">
                  <c:v>0.98582940963418997</c:v>
                </c:pt>
                <c:pt idx="827">
                  <c:v>0.98892988929889303</c:v>
                </c:pt>
                <c:pt idx="828">
                  <c:v>0.98669764740052202</c:v>
                </c:pt>
                <c:pt idx="829">
                  <c:v>1</c:v>
                </c:pt>
                <c:pt idx="830">
                  <c:v>0.92436974789915904</c:v>
                </c:pt>
                <c:pt idx="831">
                  <c:v>0.99204122405755601</c:v>
                </c:pt>
                <c:pt idx="832">
                  <c:v>1</c:v>
                </c:pt>
                <c:pt idx="833">
                  <c:v>1</c:v>
                </c:pt>
                <c:pt idx="834">
                  <c:v>1</c:v>
                </c:pt>
                <c:pt idx="835">
                  <c:v>1</c:v>
                </c:pt>
                <c:pt idx="836">
                  <c:v>0.135135135135135</c:v>
                </c:pt>
                <c:pt idx="837">
                  <c:v>1</c:v>
                </c:pt>
                <c:pt idx="838">
                  <c:v>1</c:v>
                </c:pt>
                <c:pt idx="839">
                  <c:v>0.47530864197530798</c:v>
                </c:pt>
                <c:pt idx="840">
                  <c:v>0.5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1</c:v>
                </c:pt>
                <c:pt idx="845">
                  <c:v>0.85714285714285698</c:v>
                </c:pt>
                <c:pt idx="846">
                  <c:v>0.49206349206349198</c:v>
                </c:pt>
                <c:pt idx="847">
                  <c:v>0.82113821138211296</c:v>
                </c:pt>
                <c:pt idx="848">
                  <c:v>0.88191881918819104</c:v>
                </c:pt>
                <c:pt idx="849">
                  <c:v>0.77181208053691197</c:v>
                </c:pt>
                <c:pt idx="850">
                  <c:v>0.91620111731843501</c:v>
                </c:pt>
                <c:pt idx="851">
                  <c:v>0.52534562211981495</c:v>
                </c:pt>
                <c:pt idx="852">
                  <c:v>0.84315424610051903</c:v>
                </c:pt>
                <c:pt idx="853">
                  <c:v>0.314159292035398</c:v>
                </c:pt>
                <c:pt idx="854">
                  <c:v>0.81476683937823802</c:v>
                </c:pt>
                <c:pt idx="855">
                  <c:v>0.91300236406619295</c:v>
                </c:pt>
                <c:pt idx="856">
                  <c:v>0.96286745745229496</c:v>
                </c:pt>
                <c:pt idx="857">
                  <c:v>0.40350877192982398</c:v>
                </c:pt>
                <c:pt idx="858">
                  <c:v>0.99045454545454503</c:v>
                </c:pt>
                <c:pt idx="859">
                  <c:v>0.96833954126641797</c:v>
                </c:pt>
                <c:pt idx="860">
                  <c:v>1</c:v>
                </c:pt>
                <c:pt idx="861">
                  <c:v>0.96132422490803904</c:v>
                </c:pt>
                <c:pt idx="862">
                  <c:v>0.87250000000000005</c:v>
                </c:pt>
                <c:pt idx="863">
                  <c:v>0</c:v>
                </c:pt>
                <c:pt idx="864">
                  <c:v>0.136861313868613</c:v>
                </c:pt>
                <c:pt idx="865">
                  <c:v>0.95201900237529602</c:v>
                </c:pt>
                <c:pt idx="866">
                  <c:v>0.79474342928660802</c:v>
                </c:pt>
                <c:pt idx="867">
                  <c:v>0.94063752624546604</c:v>
                </c:pt>
                <c:pt idx="868">
                  <c:v>0</c:v>
                </c:pt>
                <c:pt idx="869">
                  <c:v>0</c:v>
                </c:pt>
                <c:pt idx="870">
                  <c:v>0.44444444444444398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0.81908478183753097</c:v>
                </c:pt>
                <c:pt idx="877">
                  <c:v>0</c:v>
                </c:pt>
                <c:pt idx="878">
                  <c:v>0</c:v>
                </c:pt>
                <c:pt idx="879">
                  <c:v>0.92312008978675597</c:v>
                </c:pt>
                <c:pt idx="880">
                  <c:v>0.88502737443465795</c:v>
                </c:pt>
                <c:pt idx="881">
                  <c:v>0.90809262353783704</c:v>
                </c:pt>
                <c:pt idx="882">
                  <c:v>0.93759999999999999</c:v>
                </c:pt>
                <c:pt idx="883">
                  <c:v>0</c:v>
                </c:pt>
                <c:pt idx="884">
                  <c:v>0</c:v>
                </c:pt>
                <c:pt idx="885">
                  <c:v>0.89777393559541796</c:v>
                </c:pt>
                <c:pt idx="886">
                  <c:v>0.92995933122458196</c:v>
                </c:pt>
                <c:pt idx="887">
                  <c:v>0.95124944221329699</c:v>
                </c:pt>
                <c:pt idx="888">
                  <c:v>0.93431855500821004</c:v>
                </c:pt>
                <c:pt idx="889">
                  <c:v>0</c:v>
                </c:pt>
                <c:pt idx="890">
                  <c:v>0</c:v>
                </c:pt>
                <c:pt idx="891">
                  <c:v>0.970320090503759</c:v>
                </c:pt>
                <c:pt idx="892">
                  <c:v>0.96374006078014995</c:v>
                </c:pt>
                <c:pt idx="893">
                  <c:v>0.944433848305677</c:v>
                </c:pt>
                <c:pt idx="894">
                  <c:v>0.66172839506172798</c:v>
                </c:pt>
                <c:pt idx="895">
                  <c:v>0.65054602184087296</c:v>
                </c:pt>
                <c:pt idx="896">
                  <c:v>1</c:v>
                </c:pt>
                <c:pt idx="897">
                  <c:v>0.95304132912261397</c:v>
                </c:pt>
                <c:pt idx="898">
                  <c:v>0</c:v>
                </c:pt>
                <c:pt idx="899">
                  <c:v>0.77894736842105206</c:v>
                </c:pt>
                <c:pt idx="900">
                  <c:v>0.57692307692307598</c:v>
                </c:pt>
                <c:pt idx="901">
                  <c:v>0</c:v>
                </c:pt>
                <c:pt idx="902">
                  <c:v>0.94243447499597999</c:v>
                </c:pt>
                <c:pt idx="903">
                  <c:v>0.88452285485164395</c:v>
                </c:pt>
                <c:pt idx="904">
                  <c:v>0.92296072507552795</c:v>
                </c:pt>
                <c:pt idx="905">
                  <c:v>0.91477949940405201</c:v>
                </c:pt>
                <c:pt idx="906">
                  <c:v>0.93500000000000005</c:v>
                </c:pt>
                <c:pt idx="907">
                  <c:v>0.41893491124260301</c:v>
                </c:pt>
                <c:pt idx="908">
                  <c:v>0.95627303927799601</c:v>
                </c:pt>
                <c:pt idx="909">
                  <c:v>0.24672489082969401</c:v>
                </c:pt>
                <c:pt idx="910">
                  <c:v>0.91093573844419395</c:v>
                </c:pt>
                <c:pt idx="911">
                  <c:v>0.84077787906411405</c:v>
                </c:pt>
                <c:pt idx="912">
                  <c:v>0.22727272727272699</c:v>
                </c:pt>
                <c:pt idx="913">
                  <c:v>6.4516129032257993E-2</c:v>
                </c:pt>
                <c:pt idx="914">
                  <c:v>0</c:v>
                </c:pt>
                <c:pt idx="915">
                  <c:v>0.76814988290398101</c:v>
                </c:pt>
                <c:pt idx="916">
                  <c:v>0.84536082474226804</c:v>
                </c:pt>
                <c:pt idx="917">
                  <c:v>0.91853832442067695</c:v>
                </c:pt>
                <c:pt idx="918">
                  <c:v>0.74139676113360298</c:v>
                </c:pt>
                <c:pt idx="919">
                  <c:v>0.93493576460837102</c:v>
                </c:pt>
                <c:pt idx="920">
                  <c:v>0.96944232238349803</c:v>
                </c:pt>
                <c:pt idx="921">
                  <c:v>1.9178082191780799E-2</c:v>
                </c:pt>
                <c:pt idx="922">
                  <c:v>0.92321193505923604</c:v>
                </c:pt>
                <c:pt idx="923">
                  <c:v>0.78267477203647395</c:v>
                </c:pt>
                <c:pt idx="924">
                  <c:v>0.97917262220770196</c:v>
                </c:pt>
                <c:pt idx="925">
                  <c:v>0.97569150010094896</c:v>
                </c:pt>
                <c:pt idx="926">
                  <c:v>0.88950276243093895</c:v>
                </c:pt>
                <c:pt idx="927">
                  <c:v>8.3916083916083906E-2</c:v>
                </c:pt>
                <c:pt idx="928">
                  <c:v>0.76098418277680102</c:v>
                </c:pt>
                <c:pt idx="929">
                  <c:v>0.96419478039465301</c:v>
                </c:pt>
                <c:pt idx="930">
                  <c:v>0.98154927515009505</c:v>
                </c:pt>
                <c:pt idx="931">
                  <c:v>0</c:v>
                </c:pt>
                <c:pt idx="932">
                  <c:v>0</c:v>
                </c:pt>
                <c:pt idx="933">
                  <c:v>0.97876687988628197</c:v>
                </c:pt>
                <c:pt idx="934">
                  <c:v>1</c:v>
                </c:pt>
                <c:pt idx="935">
                  <c:v>0.88769716088327999</c:v>
                </c:pt>
                <c:pt idx="936">
                  <c:v>0.99004946173988895</c:v>
                </c:pt>
                <c:pt idx="937">
                  <c:v>1</c:v>
                </c:pt>
                <c:pt idx="938">
                  <c:v>1</c:v>
                </c:pt>
                <c:pt idx="939">
                  <c:v>1</c:v>
                </c:pt>
                <c:pt idx="940">
                  <c:v>1</c:v>
                </c:pt>
                <c:pt idx="941">
                  <c:v>1</c:v>
                </c:pt>
                <c:pt idx="942">
                  <c:v>1</c:v>
                </c:pt>
                <c:pt idx="943">
                  <c:v>1</c:v>
                </c:pt>
                <c:pt idx="944">
                  <c:v>1</c:v>
                </c:pt>
                <c:pt idx="945">
                  <c:v>0.96121883656509699</c:v>
                </c:pt>
                <c:pt idx="946">
                  <c:v>0.98570215175537901</c:v>
                </c:pt>
                <c:pt idx="947">
                  <c:v>1</c:v>
                </c:pt>
                <c:pt idx="948">
                  <c:v>0.97918131945421205</c:v>
                </c:pt>
                <c:pt idx="949">
                  <c:v>0</c:v>
                </c:pt>
                <c:pt idx="950">
                  <c:v>1</c:v>
                </c:pt>
                <c:pt idx="951">
                  <c:v>0.93518518518518501</c:v>
                </c:pt>
                <c:pt idx="952">
                  <c:v>0.505</c:v>
                </c:pt>
                <c:pt idx="953">
                  <c:v>0.62717770034843201</c:v>
                </c:pt>
                <c:pt idx="954">
                  <c:v>0.61445783132530096</c:v>
                </c:pt>
                <c:pt idx="955">
                  <c:v>0.94843234323432302</c:v>
                </c:pt>
                <c:pt idx="956">
                  <c:v>0.961832061068702</c:v>
                </c:pt>
                <c:pt idx="957">
                  <c:v>0.94230769230769196</c:v>
                </c:pt>
                <c:pt idx="958">
                  <c:v>0.97938276347803799</c:v>
                </c:pt>
                <c:pt idx="959">
                  <c:v>0.96779501645510102</c:v>
                </c:pt>
                <c:pt idx="960">
                  <c:v>0.98240946296327603</c:v>
                </c:pt>
                <c:pt idx="961">
                  <c:v>0.29446064139941602</c:v>
                </c:pt>
                <c:pt idx="962">
                  <c:v>0.99041919455349003</c:v>
                </c:pt>
                <c:pt idx="963">
                  <c:v>0.89801324503311197</c:v>
                </c:pt>
                <c:pt idx="964">
                  <c:v>0.87160820648577098</c:v>
                </c:pt>
                <c:pt idx="965">
                  <c:v>1</c:v>
                </c:pt>
                <c:pt idx="966">
                  <c:v>0.98903394255874599</c:v>
                </c:pt>
                <c:pt idx="967">
                  <c:v>0.95209125475285095</c:v>
                </c:pt>
                <c:pt idx="968">
                  <c:v>0.96639462313970204</c:v>
                </c:pt>
                <c:pt idx="969">
                  <c:v>0.99451645064805505</c:v>
                </c:pt>
                <c:pt idx="970">
                  <c:v>1</c:v>
                </c:pt>
                <c:pt idx="971">
                  <c:v>1</c:v>
                </c:pt>
                <c:pt idx="972">
                  <c:v>1</c:v>
                </c:pt>
                <c:pt idx="973">
                  <c:v>0.81920903954802204</c:v>
                </c:pt>
                <c:pt idx="974">
                  <c:v>0.96086751532296</c:v>
                </c:pt>
                <c:pt idx="975">
                  <c:v>0.99145299145299104</c:v>
                </c:pt>
                <c:pt idx="976">
                  <c:v>0.95067858325057897</c:v>
                </c:pt>
                <c:pt idx="977">
                  <c:v>0.97836835599505501</c:v>
                </c:pt>
                <c:pt idx="978">
                  <c:v>1</c:v>
                </c:pt>
                <c:pt idx="979">
                  <c:v>0.91643454038997196</c:v>
                </c:pt>
                <c:pt idx="980">
                  <c:v>1</c:v>
                </c:pt>
                <c:pt idx="981">
                  <c:v>1</c:v>
                </c:pt>
                <c:pt idx="982">
                  <c:v>0.43452380952380898</c:v>
                </c:pt>
                <c:pt idx="983">
                  <c:v>0.85</c:v>
                </c:pt>
                <c:pt idx="984">
                  <c:v>0.98148148148148096</c:v>
                </c:pt>
                <c:pt idx="985">
                  <c:v>0.97282608695652095</c:v>
                </c:pt>
                <c:pt idx="986">
                  <c:v>0.76622039134912401</c:v>
                </c:pt>
                <c:pt idx="987">
                  <c:v>0.89251101321585902</c:v>
                </c:pt>
                <c:pt idx="988">
                  <c:v>0.58385093167701796</c:v>
                </c:pt>
                <c:pt idx="989">
                  <c:v>0</c:v>
                </c:pt>
                <c:pt idx="990">
                  <c:v>0</c:v>
                </c:pt>
                <c:pt idx="991">
                  <c:v>0.70937912813738402</c:v>
                </c:pt>
                <c:pt idx="992">
                  <c:v>0.88514732411304797</c:v>
                </c:pt>
                <c:pt idx="993">
                  <c:v>0</c:v>
                </c:pt>
                <c:pt idx="994">
                  <c:v>0.69254341164453503</c:v>
                </c:pt>
                <c:pt idx="995">
                  <c:v>0.95996401259559105</c:v>
                </c:pt>
                <c:pt idx="996">
                  <c:v>0.98676248108925801</c:v>
                </c:pt>
                <c:pt idx="997">
                  <c:v>0.43333333333333302</c:v>
                </c:pt>
                <c:pt idx="998">
                  <c:v>0.99380165289256195</c:v>
                </c:pt>
                <c:pt idx="999">
                  <c:v>0</c:v>
                </c:pt>
                <c:pt idx="1000">
                  <c:v>0.55864197530864201</c:v>
                </c:pt>
                <c:pt idx="1001">
                  <c:v>0.91403508771929798</c:v>
                </c:pt>
                <c:pt idx="1002">
                  <c:v>1</c:v>
                </c:pt>
                <c:pt idx="1003">
                  <c:v>0.96341589802051997</c:v>
                </c:pt>
                <c:pt idx="1004">
                  <c:v>1</c:v>
                </c:pt>
                <c:pt idx="1005">
                  <c:v>1</c:v>
                </c:pt>
                <c:pt idx="1006">
                  <c:v>1</c:v>
                </c:pt>
                <c:pt idx="1007">
                  <c:v>0.99048913043478204</c:v>
                </c:pt>
                <c:pt idx="1008">
                  <c:v>0.91940976163450605</c:v>
                </c:pt>
                <c:pt idx="1009">
                  <c:v>0.90871053632559895</c:v>
                </c:pt>
                <c:pt idx="1010">
                  <c:v>0.98313090418353499</c:v>
                </c:pt>
                <c:pt idx="1011">
                  <c:v>0.91342756183745499</c:v>
                </c:pt>
                <c:pt idx="1012">
                  <c:v>0.97242737567700599</c:v>
                </c:pt>
                <c:pt idx="1013">
                  <c:v>0.85685585133098896</c:v>
                </c:pt>
                <c:pt idx="1014">
                  <c:v>0.97893649974186803</c:v>
                </c:pt>
                <c:pt idx="1015">
                  <c:v>0.90828924162257496</c:v>
                </c:pt>
                <c:pt idx="1016">
                  <c:v>0.95244956772334299</c:v>
                </c:pt>
                <c:pt idx="1017">
                  <c:v>0.81730769230769196</c:v>
                </c:pt>
                <c:pt idx="1018">
                  <c:v>0.98381365969206402</c:v>
                </c:pt>
                <c:pt idx="1019">
                  <c:v>0</c:v>
                </c:pt>
                <c:pt idx="1020">
                  <c:v>0.71776074641786003</c:v>
                </c:pt>
                <c:pt idx="1021">
                  <c:v>0.85838680109990795</c:v>
                </c:pt>
                <c:pt idx="1022">
                  <c:v>1</c:v>
                </c:pt>
                <c:pt idx="1023">
                  <c:v>1</c:v>
                </c:pt>
                <c:pt idx="1024">
                  <c:v>1</c:v>
                </c:pt>
                <c:pt idx="1025">
                  <c:v>0.56358381502890098</c:v>
                </c:pt>
                <c:pt idx="1026">
                  <c:v>0</c:v>
                </c:pt>
                <c:pt idx="1027">
                  <c:v>0.980926430517711</c:v>
                </c:pt>
                <c:pt idx="1028">
                  <c:v>0</c:v>
                </c:pt>
                <c:pt idx="1029">
                  <c:v>0.73142857142857098</c:v>
                </c:pt>
                <c:pt idx="1030">
                  <c:v>0.71604938271604901</c:v>
                </c:pt>
                <c:pt idx="1031">
                  <c:v>0.59473684210526301</c:v>
                </c:pt>
                <c:pt idx="1032">
                  <c:v>0.98668556986993705</c:v>
                </c:pt>
                <c:pt idx="1033">
                  <c:v>0.96943231441047995</c:v>
                </c:pt>
                <c:pt idx="1034">
                  <c:v>0</c:v>
                </c:pt>
                <c:pt idx="1035">
                  <c:v>0.84559710494571705</c:v>
                </c:pt>
                <c:pt idx="1036">
                  <c:v>0</c:v>
                </c:pt>
                <c:pt idx="1037">
                  <c:v>0</c:v>
                </c:pt>
                <c:pt idx="1038">
                  <c:v>0.95008460236886605</c:v>
                </c:pt>
                <c:pt idx="1039">
                  <c:v>1</c:v>
                </c:pt>
                <c:pt idx="1040">
                  <c:v>0.51219512195121897</c:v>
                </c:pt>
                <c:pt idx="1041">
                  <c:v>0.906626506024096</c:v>
                </c:pt>
                <c:pt idx="1042">
                  <c:v>0.78679504814305301</c:v>
                </c:pt>
                <c:pt idx="1043">
                  <c:v>0.94100294985250699</c:v>
                </c:pt>
                <c:pt idx="1044">
                  <c:v>0.70277842633667897</c:v>
                </c:pt>
                <c:pt idx="1045">
                  <c:v>0.923408845738942</c:v>
                </c:pt>
                <c:pt idx="1046">
                  <c:v>0.97988861386138604</c:v>
                </c:pt>
                <c:pt idx="1047">
                  <c:v>0.81891891891891799</c:v>
                </c:pt>
                <c:pt idx="1048">
                  <c:v>0</c:v>
                </c:pt>
                <c:pt idx="1049">
                  <c:v>0.296650717703349</c:v>
                </c:pt>
                <c:pt idx="1050">
                  <c:v>0.91013824884792605</c:v>
                </c:pt>
                <c:pt idx="1051">
                  <c:v>0.38095238095237999</c:v>
                </c:pt>
                <c:pt idx="1052">
                  <c:v>1</c:v>
                </c:pt>
                <c:pt idx="1053">
                  <c:v>0</c:v>
                </c:pt>
                <c:pt idx="1054">
                  <c:v>0.99842519685039299</c:v>
                </c:pt>
                <c:pt idx="1055">
                  <c:v>0.95732162094969697</c:v>
                </c:pt>
                <c:pt idx="1056">
                  <c:v>1</c:v>
                </c:pt>
                <c:pt idx="1057">
                  <c:v>1</c:v>
                </c:pt>
                <c:pt idx="1058">
                  <c:v>0.41971830985915398</c:v>
                </c:pt>
                <c:pt idx="1059">
                  <c:v>0.51162790697674398</c:v>
                </c:pt>
                <c:pt idx="1060">
                  <c:v>1</c:v>
                </c:pt>
                <c:pt idx="1061">
                  <c:v>1</c:v>
                </c:pt>
                <c:pt idx="1062">
                  <c:v>0.64285714285714202</c:v>
                </c:pt>
                <c:pt idx="1063">
                  <c:v>0.51696606786427102</c:v>
                </c:pt>
                <c:pt idx="1064">
                  <c:v>1</c:v>
                </c:pt>
                <c:pt idx="1065">
                  <c:v>0.92135835567470903</c:v>
                </c:pt>
                <c:pt idx="1066">
                  <c:v>1</c:v>
                </c:pt>
                <c:pt idx="1067">
                  <c:v>0.898771706903854</c:v>
                </c:pt>
                <c:pt idx="1068">
                  <c:v>1</c:v>
                </c:pt>
                <c:pt idx="1069">
                  <c:v>1</c:v>
                </c:pt>
                <c:pt idx="1070">
                  <c:v>1</c:v>
                </c:pt>
                <c:pt idx="1071">
                  <c:v>5.5555555555555497E-2</c:v>
                </c:pt>
                <c:pt idx="1072">
                  <c:v>0.61576354679802903</c:v>
                </c:pt>
                <c:pt idx="1073">
                  <c:v>0.58064516129032195</c:v>
                </c:pt>
                <c:pt idx="1074">
                  <c:v>0.80193236714975802</c:v>
                </c:pt>
                <c:pt idx="1075">
                  <c:v>0.269230769230769</c:v>
                </c:pt>
                <c:pt idx="1076">
                  <c:v>0</c:v>
                </c:pt>
                <c:pt idx="1077">
                  <c:v>0.45023696682464398</c:v>
                </c:pt>
                <c:pt idx="1078">
                  <c:v>0.89511494252873502</c:v>
                </c:pt>
                <c:pt idx="1079">
                  <c:v>0</c:v>
                </c:pt>
                <c:pt idx="1080">
                  <c:v>0</c:v>
                </c:pt>
                <c:pt idx="1081">
                  <c:v>0.85352564102564099</c:v>
                </c:pt>
                <c:pt idx="1082">
                  <c:v>0.874074074074074</c:v>
                </c:pt>
                <c:pt idx="1083">
                  <c:v>0.95734651644056101</c:v>
                </c:pt>
                <c:pt idx="1084">
                  <c:v>0.76039119804400901</c:v>
                </c:pt>
                <c:pt idx="1085">
                  <c:v>0.94769230769230695</c:v>
                </c:pt>
                <c:pt idx="1086">
                  <c:v>0.81119352663519895</c:v>
                </c:pt>
                <c:pt idx="1087">
                  <c:v>0.339764470057629</c:v>
                </c:pt>
                <c:pt idx="1088">
                  <c:v>0.93235231844166799</c:v>
                </c:pt>
                <c:pt idx="1089">
                  <c:v>1</c:v>
                </c:pt>
                <c:pt idx="1090">
                  <c:v>0.33333333333333298</c:v>
                </c:pt>
                <c:pt idx="1091">
                  <c:v>0.84895833333333304</c:v>
                </c:pt>
                <c:pt idx="1092">
                  <c:v>0</c:v>
                </c:pt>
                <c:pt idx="1093">
                  <c:v>0.571984435797665</c:v>
                </c:pt>
                <c:pt idx="1094">
                  <c:v>0.35057471264367801</c:v>
                </c:pt>
                <c:pt idx="1095">
                  <c:v>0</c:v>
                </c:pt>
                <c:pt idx="1096">
                  <c:v>0.95095948827292098</c:v>
                </c:pt>
                <c:pt idx="1097">
                  <c:v>0.57527417746759701</c:v>
                </c:pt>
                <c:pt idx="1098">
                  <c:v>0.21987315010570799</c:v>
                </c:pt>
                <c:pt idx="1099">
                  <c:v>0.70219853431045898</c:v>
                </c:pt>
                <c:pt idx="1100">
                  <c:v>0.94935064935064895</c:v>
                </c:pt>
                <c:pt idx="1101">
                  <c:v>0</c:v>
                </c:pt>
                <c:pt idx="1102">
                  <c:v>0</c:v>
                </c:pt>
                <c:pt idx="1103">
                  <c:v>0.16428571428571401</c:v>
                </c:pt>
                <c:pt idx="1104">
                  <c:v>0</c:v>
                </c:pt>
                <c:pt idx="1105">
                  <c:v>0</c:v>
                </c:pt>
                <c:pt idx="1106">
                  <c:v>0.90283400809716596</c:v>
                </c:pt>
                <c:pt idx="1107">
                  <c:v>0</c:v>
                </c:pt>
                <c:pt idx="1108">
                  <c:v>0.50564334085778695</c:v>
                </c:pt>
                <c:pt idx="1109">
                  <c:v>0</c:v>
                </c:pt>
                <c:pt idx="1110">
                  <c:v>0.95809080325960405</c:v>
                </c:pt>
                <c:pt idx="1111">
                  <c:v>0.75825627476882396</c:v>
                </c:pt>
                <c:pt idx="1112">
                  <c:v>0.86238532110091703</c:v>
                </c:pt>
                <c:pt idx="1113">
                  <c:v>0.92993079584774996</c:v>
                </c:pt>
                <c:pt idx="1114">
                  <c:v>0.96572635595530099</c:v>
                </c:pt>
                <c:pt idx="1115">
                  <c:v>0</c:v>
                </c:pt>
                <c:pt idx="1116">
                  <c:v>0.32352941176470501</c:v>
                </c:pt>
                <c:pt idx="1117">
                  <c:v>0.85068762278978305</c:v>
                </c:pt>
                <c:pt idx="1118">
                  <c:v>0.67466266866566704</c:v>
                </c:pt>
                <c:pt idx="1119">
                  <c:v>0.93360160965794703</c:v>
                </c:pt>
                <c:pt idx="1120">
                  <c:v>0.79166666666666596</c:v>
                </c:pt>
                <c:pt idx="1121">
                  <c:v>0.84597701149425197</c:v>
                </c:pt>
                <c:pt idx="1122">
                  <c:v>0.55444305381727099</c:v>
                </c:pt>
                <c:pt idx="1123">
                  <c:v>0.92307692307692302</c:v>
                </c:pt>
                <c:pt idx="1124">
                  <c:v>0.748571428571428</c:v>
                </c:pt>
                <c:pt idx="1125">
                  <c:v>0.967741935483871</c:v>
                </c:pt>
                <c:pt idx="1126">
                  <c:v>0.98024691358024696</c:v>
                </c:pt>
                <c:pt idx="1127">
                  <c:v>0.95652173913043403</c:v>
                </c:pt>
                <c:pt idx="1128">
                  <c:v>0.96139789858382796</c:v>
                </c:pt>
                <c:pt idx="1129">
                  <c:v>0.95483374975975399</c:v>
                </c:pt>
                <c:pt idx="1130">
                  <c:v>0.89179856115107903</c:v>
                </c:pt>
                <c:pt idx="1131">
                  <c:v>0.97083748753738697</c:v>
                </c:pt>
                <c:pt idx="1132">
                  <c:v>0.95256825543729695</c:v>
                </c:pt>
                <c:pt idx="1133">
                  <c:v>0.98062947227191399</c:v>
                </c:pt>
                <c:pt idx="1134">
                  <c:v>1</c:v>
                </c:pt>
                <c:pt idx="1135">
                  <c:v>1</c:v>
                </c:pt>
                <c:pt idx="1136">
                  <c:v>1</c:v>
                </c:pt>
                <c:pt idx="1137">
                  <c:v>0.82884822389666302</c:v>
                </c:pt>
                <c:pt idx="1138">
                  <c:v>0.55574324324324298</c:v>
                </c:pt>
                <c:pt idx="1139">
                  <c:v>0.79329301814183595</c:v>
                </c:pt>
                <c:pt idx="1140">
                  <c:v>0.54883720930232505</c:v>
                </c:pt>
                <c:pt idx="1141">
                  <c:v>0</c:v>
                </c:pt>
                <c:pt idx="1142">
                  <c:v>0.86225895316804402</c:v>
                </c:pt>
                <c:pt idx="1143">
                  <c:v>0.96447291788002298</c:v>
                </c:pt>
                <c:pt idx="1144">
                  <c:v>0.93544857768052503</c:v>
                </c:pt>
                <c:pt idx="1145">
                  <c:v>0.931174747803449</c:v>
                </c:pt>
                <c:pt idx="1146">
                  <c:v>0.75375375375375298</c:v>
                </c:pt>
                <c:pt idx="1147">
                  <c:v>0</c:v>
                </c:pt>
                <c:pt idx="1148">
                  <c:v>0</c:v>
                </c:pt>
                <c:pt idx="1149">
                  <c:v>0.75806451612903203</c:v>
                </c:pt>
                <c:pt idx="1150">
                  <c:v>1</c:v>
                </c:pt>
                <c:pt idx="1151">
                  <c:v>0.83018867924528295</c:v>
                </c:pt>
                <c:pt idx="1152">
                  <c:v>0.97122026093629998</c:v>
                </c:pt>
                <c:pt idx="1153">
                  <c:v>0</c:v>
                </c:pt>
                <c:pt idx="1154">
                  <c:v>0</c:v>
                </c:pt>
                <c:pt idx="1155">
                  <c:v>0.36619718309859101</c:v>
                </c:pt>
                <c:pt idx="1156">
                  <c:v>0.544303797468354</c:v>
                </c:pt>
                <c:pt idx="1157">
                  <c:v>0</c:v>
                </c:pt>
                <c:pt idx="1158">
                  <c:v>0.778523489932885</c:v>
                </c:pt>
                <c:pt idx="1159">
                  <c:v>0.92802547770700605</c:v>
                </c:pt>
                <c:pt idx="1160">
                  <c:v>0.82324455205811098</c:v>
                </c:pt>
                <c:pt idx="1161">
                  <c:v>0.19543973941368001</c:v>
                </c:pt>
                <c:pt idx="1162">
                  <c:v>0.52136752136752096</c:v>
                </c:pt>
                <c:pt idx="1163">
                  <c:v>0.98591251672888602</c:v>
                </c:pt>
                <c:pt idx="1164">
                  <c:v>0.99221983115378198</c:v>
                </c:pt>
                <c:pt idx="1165">
                  <c:v>0.97529055571833101</c:v>
                </c:pt>
                <c:pt idx="1166">
                  <c:v>0.981553872465184</c:v>
                </c:pt>
                <c:pt idx="1167">
                  <c:v>0.77419354838709598</c:v>
                </c:pt>
                <c:pt idx="1168">
                  <c:v>0.93448364856394905</c:v>
                </c:pt>
                <c:pt idx="1169">
                  <c:v>0</c:v>
                </c:pt>
                <c:pt idx="1170">
                  <c:v>5.8823529411764698E-2</c:v>
                </c:pt>
                <c:pt idx="1171">
                  <c:v>0</c:v>
                </c:pt>
                <c:pt idx="1172">
                  <c:v>1</c:v>
                </c:pt>
                <c:pt idx="1173">
                  <c:v>0.94788273615635099</c:v>
                </c:pt>
                <c:pt idx="1174">
                  <c:v>0</c:v>
                </c:pt>
                <c:pt idx="1175">
                  <c:v>1</c:v>
                </c:pt>
                <c:pt idx="1176">
                  <c:v>0.70408163265306101</c:v>
                </c:pt>
                <c:pt idx="1177">
                  <c:v>0.828402366863905</c:v>
                </c:pt>
                <c:pt idx="1178">
                  <c:v>0.592255125284738</c:v>
                </c:pt>
                <c:pt idx="1179">
                  <c:v>0.689393939393939</c:v>
                </c:pt>
                <c:pt idx="1180">
                  <c:v>0.86206896551724099</c:v>
                </c:pt>
                <c:pt idx="1181">
                  <c:v>0.99083969465648802</c:v>
                </c:pt>
                <c:pt idx="1182">
                  <c:v>0.34928229665071697</c:v>
                </c:pt>
                <c:pt idx="1183">
                  <c:v>0.92368742368742296</c:v>
                </c:pt>
                <c:pt idx="1184">
                  <c:v>0.95918367346938704</c:v>
                </c:pt>
                <c:pt idx="1185">
                  <c:v>0.85689045936395702</c:v>
                </c:pt>
                <c:pt idx="1186">
                  <c:v>0.76719944405837304</c:v>
                </c:pt>
                <c:pt idx="1187">
                  <c:v>0.95528898582333699</c:v>
                </c:pt>
                <c:pt idx="1188">
                  <c:v>0.89267285861713097</c:v>
                </c:pt>
                <c:pt idx="1189">
                  <c:v>0.90352153667054702</c:v>
                </c:pt>
                <c:pt idx="1190">
                  <c:v>0.71713147410358502</c:v>
                </c:pt>
                <c:pt idx="1191">
                  <c:v>0.84787635390045002</c:v>
                </c:pt>
                <c:pt idx="1192">
                  <c:v>1</c:v>
                </c:pt>
                <c:pt idx="1193">
                  <c:v>1</c:v>
                </c:pt>
                <c:pt idx="1194">
                  <c:v>0.95484581497797305</c:v>
                </c:pt>
                <c:pt idx="1195">
                  <c:v>0.95524261015058498</c:v>
                </c:pt>
                <c:pt idx="1196">
                  <c:v>0.99170506912442302</c:v>
                </c:pt>
                <c:pt idx="1197">
                  <c:v>0.83969465648854902</c:v>
                </c:pt>
                <c:pt idx="1198">
                  <c:v>0.94630192502532895</c:v>
                </c:pt>
                <c:pt idx="1199">
                  <c:v>0.93604651162790697</c:v>
                </c:pt>
                <c:pt idx="1200">
                  <c:v>0.97647058823529398</c:v>
                </c:pt>
                <c:pt idx="1201">
                  <c:v>0.98569157392686801</c:v>
                </c:pt>
                <c:pt idx="1202">
                  <c:v>0.946202531645569</c:v>
                </c:pt>
                <c:pt idx="1203">
                  <c:v>0.94628260023355304</c:v>
                </c:pt>
                <c:pt idx="1204">
                  <c:v>0.91652937946183399</c:v>
                </c:pt>
                <c:pt idx="1205">
                  <c:v>0</c:v>
                </c:pt>
                <c:pt idx="1206">
                  <c:v>0</c:v>
                </c:pt>
                <c:pt idx="1207">
                  <c:v>1</c:v>
                </c:pt>
                <c:pt idx="1208">
                  <c:v>0</c:v>
                </c:pt>
                <c:pt idx="1209">
                  <c:v>5.4054054054054002E-2</c:v>
                </c:pt>
                <c:pt idx="1210">
                  <c:v>0</c:v>
                </c:pt>
                <c:pt idx="1211">
                  <c:v>0</c:v>
                </c:pt>
                <c:pt idx="1212">
                  <c:v>1</c:v>
                </c:pt>
                <c:pt idx="1213">
                  <c:v>1</c:v>
                </c:pt>
                <c:pt idx="1214">
                  <c:v>1</c:v>
                </c:pt>
                <c:pt idx="1215">
                  <c:v>2.4390243902439001E-2</c:v>
                </c:pt>
                <c:pt idx="1216">
                  <c:v>0.72473867595818797</c:v>
                </c:pt>
                <c:pt idx="1217">
                  <c:v>1</c:v>
                </c:pt>
                <c:pt idx="1218">
                  <c:v>0.64</c:v>
                </c:pt>
                <c:pt idx="1219">
                  <c:v>0.96730769230769198</c:v>
                </c:pt>
                <c:pt idx="1220">
                  <c:v>0.99733333333333296</c:v>
                </c:pt>
                <c:pt idx="1221">
                  <c:v>0.96833438885370404</c:v>
                </c:pt>
                <c:pt idx="1222">
                  <c:v>0.921597633136094</c:v>
                </c:pt>
                <c:pt idx="1223">
                  <c:v>0.85378151260504198</c:v>
                </c:pt>
                <c:pt idx="1224">
                  <c:v>0.95491803278688503</c:v>
                </c:pt>
                <c:pt idx="1225">
                  <c:v>0.97354497354497305</c:v>
                </c:pt>
                <c:pt idx="1226">
                  <c:v>0.86373748609566103</c:v>
                </c:pt>
                <c:pt idx="1227">
                  <c:v>0.84263959390862897</c:v>
                </c:pt>
                <c:pt idx="1228">
                  <c:v>0.85234899328859004</c:v>
                </c:pt>
                <c:pt idx="1229">
                  <c:v>0.79342723004694804</c:v>
                </c:pt>
                <c:pt idx="1230">
                  <c:v>0.86286919831223596</c:v>
                </c:pt>
                <c:pt idx="1231">
                  <c:v>0</c:v>
                </c:pt>
                <c:pt idx="1232">
                  <c:v>0.78425925925925899</c:v>
                </c:pt>
                <c:pt idx="1233">
                  <c:v>0.92</c:v>
                </c:pt>
                <c:pt idx="1234">
                  <c:v>8.2926829268292604E-2</c:v>
                </c:pt>
                <c:pt idx="1235">
                  <c:v>0.66485869254924301</c:v>
                </c:pt>
                <c:pt idx="1236">
                  <c:v>0.99348534201954397</c:v>
                </c:pt>
                <c:pt idx="1237">
                  <c:v>0.91296121097445604</c:v>
                </c:pt>
                <c:pt idx="1238">
                  <c:v>0.97464970501474901</c:v>
                </c:pt>
                <c:pt idx="1239">
                  <c:v>0.98463356973995197</c:v>
                </c:pt>
                <c:pt idx="1240">
                  <c:v>0.85419266991943699</c:v>
                </c:pt>
                <c:pt idx="1241">
                  <c:v>0.94627701461195202</c:v>
                </c:pt>
                <c:pt idx="1242">
                  <c:v>1</c:v>
                </c:pt>
                <c:pt idx="1243">
                  <c:v>0</c:v>
                </c:pt>
                <c:pt idx="1244">
                  <c:v>0.84347826086956501</c:v>
                </c:pt>
                <c:pt idx="1245">
                  <c:v>0.14705882352941099</c:v>
                </c:pt>
                <c:pt idx="1246">
                  <c:v>0.97699115044247697</c:v>
                </c:pt>
                <c:pt idx="1247">
                  <c:v>0.95072866065232398</c:v>
                </c:pt>
                <c:pt idx="1248">
                  <c:v>0.97375504710632499</c:v>
                </c:pt>
                <c:pt idx="1249">
                  <c:v>0.98726114649681496</c:v>
                </c:pt>
                <c:pt idx="1250">
                  <c:v>0.99177670424047204</c:v>
                </c:pt>
                <c:pt idx="1251">
                  <c:v>0.37628865979381398</c:v>
                </c:pt>
                <c:pt idx="1252">
                  <c:v>0</c:v>
                </c:pt>
                <c:pt idx="1253">
                  <c:v>0.91975308641975295</c:v>
                </c:pt>
                <c:pt idx="1254">
                  <c:v>0.83647798742138302</c:v>
                </c:pt>
                <c:pt idx="1255">
                  <c:v>0.97621467778003601</c:v>
                </c:pt>
                <c:pt idx="1256">
                  <c:v>0.93699766658024297</c:v>
                </c:pt>
                <c:pt idx="1257">
                  <c:v>0.89859309336743998</c:v>
                </c:pt>
                <c:pt idx="1258">
                  <c:v>0.78823529411764703</c:v>
                </c:pt>
                <c:pt idx="1259">
                  <c:v>1</c:v>
                </c:pt>
                <c:pt idx="1260">
                  <c:v>0.23529411764705799</c:v>
                </c:pt>
                <c:pt idx="1261">
                  <c:v>0.77419354838709598</c:v>
                </c:pt>
                <c:pt idx="1262">
                  <c:v>0.89908256880733906</c:v>
                </c:pt>
                <c:pt idx="1263">
                  <c:v>0.928537284894837</c:v>
                </c:pt>
                <c:pt idx="1264">
                  <c:v>0.66909975669099697</c:v>
                </c:pt>
                <c:pt idx="1265">
                  <c:v>0.86590909090909096</c:v>
                </c:pt>
                <c:pt idx="1266">
                  <c:v>0.89944751381215404</c:v>
                </c:pt>
                <c:pt idx="1267">
                  <c:v>0</c:v>
                </c:pt>
                <c:pt idx="1268">
                  <c:v>0.47134935304990699</c:v>
                </c:pt>
                <c:pt idx="1269">
                  <c:v>1</c:v>
                </c:pt>
                <c:pt idx="1270">
                  <c:v>0.14215686274509801</c:v>
                </c:pt>
                <c:pt idx="1271">
                  <c:v>1.4598540145985399E-2</c:v>
                </c:pt>
                <c:pt idx="1272">
                  <c:v>0</c:v>
                </c:pt>
                <c:pt idx="1273">
                  <c:v>0.54906284454244703</c:v>
                </c:pt>
                <c:pt idx="1274">
                  <c:v>0.78272506082725002</c:v>
                </c:pt>
                <c:pt idx="1275">
                  <c:v>0.84369114877589402</c:v>
                </c:pt>
                <c:pt idx="1276">
                  <c:v>0.92104445135219104</c:v>
                </c:pt>
                <c:pt idx="1277">
                  <c:v>0.95682745042891204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0.96546245769150996</c:v>
                </c:pt>
                <c:pt idx="1282">
                  <c:v>0.84179456906729599</c:v>
                </c:pt>
                <c:pt idx="1283">
                  <c:v>0.99237943585077304</c:v>
                </c:pt>
                <c:pt idx="1284">
                  <c:v>0.34642576590730501</c:v>
                </c:pt>
                <c:pt idx="1285">
                  <c:v>0.81588287488908595</c:v>
                </c:pt>
                <c:pt idx="1286">
                  <c:v>0.85230324313158401</c:v>
                </c:pt>
                <c:pt idx="1287">
                  <c:v>0.96911037891268503</c:v>
                </c:pt>
                <c:pt idx="1288">
                  <c:v>1</c:v>
                </c:pt>
                <c:pt idx="1289">
                  <c:v>0</c:v>
                </c:pt>
                <c:pt idx="1290">
                  <c:v>0</c:v>
                </c:pt>
                <c:pt idx="1291">
                  <c:v>0.82954545454545403</c:v>
                </c:pt>
                <c:pt idx="1292">
                  <c:v>0.72058823529411697</c:v>
                </c:pt>
                <c:pt idx="1293">
                  <c:v>1.6666666666666601E-2</c:v>
                </c:pt>
                <c:pt idx="1294">
                  <c:v>0.91121588089329997</c:v>
                </c:pt>
                <c:pt idx="1295">
                  <c:v>1</c:v>
                </c:pt>
                <c:pt idx="1296">
                  <c:v>0.21438918396909701</c:v>
                </c:pt>
                <c:pt idx="1297">
                  <c:v>0</c:v>
                </c:pt>
                <c:pt idx="1298">
                  <c:v>0.85013623978201602</c:v>
                </c:pt>
                <c:pt idx="1299">
                  <c:v>0.97856498194945796</c:v>
                </c:pt>
                <c:pt idx="1300">
                  <c:v>0.98447606727037495</c:v>
                </c:pt>
                <c:pt idx="1301">
                  <c:v>0.93543543543543495</c:v>
                </c:pt>
                <c:pt idx="1302">
                  <c:v>0.96144430844553197</c:v>
                </c:pt>
                <c:pt idx="1303">
                  <c:v>0.95856946354882999</c:v>
                </c:pt>
                <c:pt idx="1304">
                  <c:v>0.90655908381051498</c:v>
                </c:pt>
                <c:pt idx="1305">
                  <c:v>0</c:v>
                </c:pt>
                <c:pt idx="1306">
                  <c:v>0.460829493087557</c:v>
                </c:pt>
                <c:pt idx="1307">
                  <c:v>0.96386596649162204</c:v>
                </c:pt>
                <c:pt idx="1308">
                  <c:v>0.95814322555048603</c:v>
                </c:pt>
                <c:pt idx="1309">
                  <c:v>0.69565217391304301</c:v>
                </c:pt>
                <c:pt idx="1310">
                  <c:v>0</c:v>
                </c:pt>
                <c:pt idx="1311">
                  <c:v>0.89172749391727402</c:v>
                </c:pt>
                <c:pt idx="1312">
                  <c:v>0.96663619744058504</c:v>
                </c:pt>
                <c:pt idx="1313">
                  <c:v>0.42916666666666597</c:v>
                </c:pt>
                <c:pt idx="1314">
                  <c:v>0</c:v>
                </c:pt>
                <c:pt idx="1315">
                  <c:v>0</c:v>
                </c:pt>
                <c:pt idx="1316">
                  <c:v>0.99280575539568305</c:v>
                </c:pt>
                <c:pt idx="1317">
                  <c:v>0</c:v>
                </c:pt>
                <c:pt idx="1318">
                  <c:v>0</c:v>
                </c:pt>
                <c:pt idx="1319">
                  <c:v>0.95089285714285698</c:v>
                </c:pt>
                <c:pt idx="1320">
                  <c:v>0</c:v>
                </c:pt>
                <c:pt idx="1321">
                  <c:v>0.122807017543859</c:v>
                </c:pt>
                <c:pt idx="1322">
                  <c:v>0</c:v>
                </c:pt>
                <c:pt idx="1323">
                  <c:v>0.97315436241610698</c:v>
                </c:pt>
                <c:pt idx="1324">
                  <c:v>0.75167785234899298</c:v>
                </c:pt>
                <c:pt idx="1325">
                  <c:v>0.88612099644128095</c:v>
                </c:pt>
                <c:pt idx="1326">
                  <c:v>0.974217311233885</c:v>
                </c:pt>
                <c:pt idx="1327">
                  <c:v>0.69035532994923798</c:v>
                </c:pt>
                <c:pt idx="1328">
                  <c:v>0.89482758620689595</c:v>
                </c:pt>
                <c:pt idx="1329">
                  <c:v>0.98179271708683402</c:v>
                </c:pt>
                <c:pt idx="1330">
                  <c:v>0.82347382347382303</c:v>
                </c:pt>
                <c:pt idx="1331">
                  <c:v>0.99421119980500805</c:v>
                </c:pt>
                <c:pt idx="1332">
                  <c:v>1</c:v>
                </c:pt>
                <c:pt idx="1333">
                  <c:v>1</c:v>
                </c:pt>
                <c:pt idx="1334">
                  <c:v>1</c:v>
                </c:pt>
                <c:pt idx="1335">
                  <c:v>1</c:v>
                </c:pt>
                <c:pt idx="1336">
                  <c:v>1</c:v>
                </c:pt>
                <c:pt idx="1337">
                  <c:v>1</c:v>
                </c:pt>
                <c:pt idx="1338">
                  <c:v>0.97058850477822201</c:v>
                </c:pt>
                <c:pt idx="1339">
                  <c:v>0.200214707461084</c:v>
                </c:pt>
                <c:pt idx="1340">
                  <c:v>1</c:v>
                </c:pt>
                <c:pt idx="1341">
                  <c:v>1</c:v>
                </c:pt>
                <c:pt idx="1342">
                  <c:v>0.47211895910780599</c:v>
                </c:pt>
                <c:pt idx="1343">
                  <c:v>0.99463233513600702</c:v>
                </c:pt>
                <c:pt idx="1344">
                  <c:v>1</c:v>
                </c:pt>
                <c:pt idx="1345">
                  <c:v>0.97167138810198295</c:v>
                </c:pt>
                <c:pt idx="1346">
                  <c:v>0.97404371584699401</c:v>
                </c:pt>
                <c:pt idx="1347">
                  <c:v>0.99945355191256802</c:v>
                </c:pt>
                <c:pt idx="1348">
                  <c:v>0.86458333333333304</c:v>
                </c:pt>
                <c:pt idx="1349">
                  <c:v>0.90406976744185996</c:v>
                </c:pt>
                <c:pt idx="1350">
                  <c:v>0.98581320722850796</c:v>
                </c:pt>
                <c:pt idx="1351">
                  <c:v>0.91422422867301301</c:v>
                </c:pt>
                <c:pt idx="1352">
                  <c:v>0.11864406779661001</c:v>
                </c:pt>
                <c:pt idx="1353">
                  <c:v>0.98737802805961405</c:v>
                </c:pt>
                <c:pt idx="1354">
                  <c:v>0.97875621319247297</c:v>
                </c:pt>
                <c:pt idx="1355">
                  <c:v>1</c:v>
                </c:pt>
                <c:pt idx="1356">
                  <c:v>1</c:v>
                </c:pt>
                <c:pt idx="1357">
                  <c:v>0.99452967274749404</c:v>
                </c:pt>
                <c:pt idx="1358">
                  <c:v>0</c:v>
                </c:pt>
                <c:pt idx="1359">
                  <c:v>0.592592592592592</c:v>
                </c:pt>
                <c:pt idx="1360">
                  <c:v>1</c:v>
                </c:pt>
                <c:pt idx="1361">
                  <c:v>0.839433293978748</c:v>
                </c:pt>
                <c:pt idx="1362">
                  <c:v>0.31016042780748598</c:v>
                </c:pt>
                <c:pt idx="1363">
                  <c:v>0.92078681552365704</c:v>
                </c:pt>
                <c:pt idx="1364">
                  <c:v>0.91073919107391899</c:v>
                </c:pt>
                <c:pt idx="1365">
                  <c:v>0.95633187772925698</c:v>
                </c:pt>
                <c:pt idx="1366">
                  <c:v>0.80051480051479995</c:v>
                </c:pt>
                <c:pt idx="1367">
                  <c:v>0.95935727788279701</c:v>
                </c:pt>
                <c:pt idx="1368">
                  <c:v>0.46</c:v>
                </c:pt>
                <c:pt idx="1369">
                  <c:v>1</c:v>
                </c:pt>
                <c:pt idx="1370">
                  <c:v>0.97128179215091703</c:v>
                </c:pt>
                <c:pt idx="1371">
                  <c:v>1</c:v>
                </c:pt>
                <c:pt idx="1372">
                  <c:v>0.82644628099173501</c:v>
                </c:pt>
                <c:pt idx="1373">
                  <c:v>1</c:v>
                </c:pt>
                <c:pt idx="1374">
                  <c:v>1</c:v>
                </c:pt>
                <c:pt idx="1375">
                  <c:v>1</c:v>
                </c:pt>
                <c:pt idx="1376">
                  <c:v>1</c:v>
                </c:pt>
                <c:pt idx="1377">
                  <c:v>0.96488294314381196</c:v>
                </c:pt>
                <c:pt idx="1378">
                  <c:v>0.96069868995633101</c:v>
                </c:pt>
                <c:pt idx="1379">
                  <c:v>0.87569832402234604</c:v>
                </c:pt>
                <c:pt idx="1380">
                  <c:v>0.92430278884462103</c:v>
                </c:pt>
                <c:pt idx="1381">
                  <c:v>0.90510424155283897</c:v>
                </c:pt>
                <c:pt idx="1382">
                  <c:v>0</c:v>
                </c:pt>
                <c:pt idx="1383">
                  <c:v>0.40869565217391302</c:v>
                </c:pt>
                <c:pt idx="1384">
                  <c:v>0.92592592592592504</c:v>
                </c:pt>
                <c:pt idx="1385">
                  <c:v>0.88826815642458101</c:v>
                </c:pt>
                <c:pt idx="1386">
                  <c:v>0.925081433224755</c:v>
                </c:pt>
                <c:pt idx="1387">
                  <c:v>0.94052044609665397</c:v>
                </c:pt>
                <c:pt idx="1388">
                  <c:v>0.98011363636363602</c:v>
                </c:pt>
                <c:pt idx="1389">
                  <c:v>0.94215530903328004</c:v>
                </c:pt>
                <c:pt idx="1390">
                  <c:v>0.97012078830260595</c:v>
                </c:pt>
                <c:pt idx="1391">
                  <c:v>0.94079355238685602</c:v>
                </c:pt>
                <c:pt idx="1392">
                  <c:v>0.96905393457117595</c:v>
                </c:pt>
                <c:pt idx="1393">
                  <c:v>0.98361675653255898</c:v>
                </c:pt>
                <c:pt idx="1394">
                  <c:v>0.98922433813283694</c:v>
                </c:pt>
                <c:pt idx="1395">
                  <c:v>0.98397217296412498</c:v>
                </c:pt>
                <c:pt idx="1396">
                  <c:v>0</c:v>
                </c:pt>
                <c:pt idx="1397">
                  <c:v>0.33333333333333298</c:v>
                </c:pt>
                <c:pt idx="1398">
                  <c:v>0</c:v>
                </c:pt>
                <c:pt idx="1399">
                  <c:v>0.30952380952380898</c:v>
                </c:pt>
                <c:pt idx="1400">
                  <c:v>0.62264150943396201</c:v>
                </c:pt>
                <c:pt idx="1401">
                  <c:v>0.94202898550724601</c:v>
                </c:pt>
                <c:pt idx="1402">
                  <c:v>0.88834951456310596</c:v>
                </c:pt>
                <c:pt idx="1403">
                  <c:v>0.88796680497925295</c:v>
                </c:pt>
                <c:pt idx="1404">
                  <c:v>0.942779291553133</c:v>
                </c:pt>
                <c:pt idx="1405">
                  <c:v>0.89795918367346905</c:v>
                </c:pt>
                <c:pt idx="1406">
                  <c:v>0.91809775429326201</c:v>
                </c:pt>
                <c:pt idx="1407">
                  <c:v>0.945744680851063</c:v>
                </c:pt>
                <c:pt idx="1408">
                  <c:v>0.87357630979498802</c:v>
                </c:pt>
                <c:pt idx="1409">
                  <c:v>0.88509316770186297</c:v>
                </c:pt>
                <c:pt idx="1410">
                  <c:v>0.92602591792656497</c:v>
                </c:pt>
                <c:pt idx="1411">
                  <c:v>0.94809688581314799</c:v>
                </c:pt>
                <c:pt idx="1412">
                  <c:v>0.972436656405399</c:v>
                </c:pt>
                <c:pt idx="1413">
                  <c:v>0.79124579124579097</c:v>
                </c:pt>
                <c:pt idx="1414">
                  <c:v>0.47736625514403203</c:v>
                </c:pt>
                <c:pt idx="1415">
                  <c:v>1.12359550561797E-2</c:v>
                </c:pt>
                <c:pt idx="1416">
                  <c:v>0.89182692307692302</c:v>
                </c:pt>
                <c:pt idx="1417">
                  <c:v>0.64808362369337902</c:v>
                </c:pt>
                <c:pt idx="1418">
                  <c:v>0.89008498583569395</c:v>
                </c:pt>
                <c:pt idx="1419">
                  <c:v>0.87356321839080397</c:v>
                </c:pt>
                <c:pt idx="1420">
                  <c:v>0.91136801541425805</c:v>
                </c:pt>
                <c:pt idx="1421">
                  <c:v>0</c:v>
                </c:pt>
                <c:pt idx="1422">
                  <c:v>0.75</c:v>
                </c:pt>
                <c:pt idx="1423">
                  <c:v>0.82051282051282004</c:v>
                </c:pt>
                <c:pt idx="1424">
                  <c:v>0.88112391930835698</c:v>
                </c:pt>
                <c:pt idx="1425">
                  <c:v>0.968847352024922</c:v>
                </c:pt>
                <c:pt idx="1426">
                  <c:v>0.82388663967611298</c:v>
                </c:pt>
                <c:pt idx="1427">
                  <c:v>0.96</c:v>
                </c:pt>
                <c:pt idx="1428">
                  <c:v>0.97902097902097895</c:v>
                </c:pt>
                <c:pt idx="1429">
                  <c:v>0.96071094480823205</c:v>
                </c:pt>
                <c:pt idx="1430">
                  <c:v>0.51076320939334596</c:v>
                </c:pt>
                <c:pt idx="1431">
                  <c:v>0.92368769298632503</c:v>
                </c:pt>
                <c:pt idx="1432">
                  <c:v>0.86209193870752798</c:v>
                </c:pt>
                <c:pt idx="1433">
                  <c:v>0.95366327025715603</c:v>
                </c:pt>
                <c:pt idx="1434">
                  <c:v>1</c:v>
                </c:pt>
                <c:pt idx="1435">
                  <c:v>0.898954703832752</c:v>
                </c:pt>
                <c:pt idx="1436">
                  <c:v>0.89874739039665896</c:v>
                </c:pt>
                <c:pt idx="1437">
                  <c:v>1</c:v>
                </c:pt>
                <c:pt idx="1438">
                  <c:v>0.97492517997249795</c:v>
                </c:pt>
                <c:pt idx="1439">
                  <c:v>0.97663015600012004</c:v>
                </c:pt>
                <c:pt idx="1440">
                  <c:v>0.280927835051546</c:v>
                </c:pt>
                <c:pt idx="1441">
                  <c:v>0.40625</c:v>
                </c:pt>
                <c:pt idx="1442">
                  <c:v>1</c:v>
                </c:pt>
                <c:pt idx="1443">
                  <c:v>0.90500000000000003</c:v>
                </c:pt>
                <c:pt idx="1444">
                  <c:v>0.7</c:v>
                </c:pt>
                <c:pt idx="1445">
                  <c:v>0.893243243243243</c:v>
                </c:pt>
                <c:pt idx="1446">
                  <c:v>0.96955128205128205</c:v>
                </c:pt>
                <c:pt idx="1447">
                  <c:v>0.809782608695652</c:v>
                </c:pt>
                <c:pt idx="1448">
                  <c:v>0.81800391389432403</c:v>
                </c:pt>
                <c:pt idx="1449">
                  <c:v>0.89041095890410904</c:v>
                </c:pt>
                <c:pt idx="1450">
                  <c:v>0.49849548645937802</c:v>
                </c:pt>
                <c:pt idx="1451">
                  <c:v>0.87619877942458502</c:v>
                </c:pt>
                <c:pt idx="1452">
                  <c:v>6.9918699186991798E-2</c:v>
                </c:pt>
                <c:pt idx="1453">
                  <c:v>0.89304812834224601</c:v>
                </c:pt>
                <c:pt idx="1454">
                  <c:v>0.89813664596273202</c:v>
                </c:pt>
                <c:pt idx="1455">
                  <c:v>0.60465116279069697</c:v>
                </c:pt>
                <c:pt idx="1456">
                  <c:v>0.94395280235988199</c:v>
                </c:pt>
                <c:pt idx="1457">
                  <c:v>0.96784885647994701</c:v>
                </c:pt>
                <c:pt idx="1458">
                  <c:v>1</c:v>
                </c:pt>
                <c:pt idx="1459">
                  <c:v>0.68</c:v>
                </c:pt>
                <c:pt idx="1460">
                  <c:v>0.91519434628975205</c:v>
                </c:pt>
                <c:pt idx="1461">
                  <c:v>0</c:v>
                </c:pt>
                <c:pt idx="1462">
                  <c:v>0.93467336683417002</c:v>
                </c:pt>
                <c:pt idx="1463">
                  <c:v>0</c:v>
                </c:pt>
                <c:pt idx="1464">
                  <c:v>0.89187173750932103</c:v>
                </c:pt>
                <c:pt idx="1465">
                  <c:v>0.92130518234165004</c:v>
                </c:pt>
                <c:pt idx="1466">
                  <c:v>0.96909037385928698</c:v>
                </c:pt>
                <c:pt idx="1467">
                  <c:v>0.92658751769959702</c:v>
                </c:pt>
                <c:pt idx="1468">
                  <c:v>0</c:v>
                </c:pt>
                <c:pt idx="1469">
                  <c:v>0.40199048031155299</c:v>
                </c:pt>
                <c:pt idx="1470">
                  <c:v>0.47565543071160998</c:v>
                </c:pt>
                <c:pt idx="1471">
                  <c:v>0.33712984054669698</c:v>
                </c:pt>
                <c:pt idx="1472">
                  <c:v>0.88235294117647001</c:v>
                </c:pt>
                <c:pt idx="1473">
                  <c:v>0.65111940298507398</c:v>
                </c:pt>
                <c:pt idx="1474">
                  <c:v>0.88317757009345799</c:v>
                </c:pt>
                <c:pt idx="1475">
                  <c:v>0.87642585551330798</c:v>
                </c:pt>
                <c:pt idx="1476">
                  <c:v>0.57802746566791496</c:v>
                </c:pt>
                <c:pt idx="1477">
                  <c:v>0.95407098121085598</c:v>
                </c:pt>
                <c:pt idx="1478">
                  <c:v>0.60049491339015604</c:v>
                </c:pt>
                <c:pt idx="1479">
                  <c:v>0.97363825363825296</c:v>
                </c:pt>
                <c:pt idx="1480">
                  <c:v>0.96001467351430603</c:v>
                </c:pt>
                <c:pt idx="1481">
                  <c:v>0.83047210300429097</c:v>
                </c:pt>
                <c:pt idx="1482">
                  <c:v>0.85714285714285698</c:v>
                </c:pt>
                <c:pt idx="1483">
                  <c:v>0.265306122448979</c:v>
                </c:pt>
                <c:pt idx="1484">
                  <c:v>0.82824427480915996</c:v>
                </c:pt>
                <c:pt idx="1485">
                  <c:v>0.752941176470588</c:v>
                </c:pt>
                <c:pt idx="1486">
                  <c:v>0</c:v>
                </c:pt>
                <c:pt idx="1487">
                  <c:v>0</c:v>
                </c:pt>
                <c:pt idx="1488">
                  <c:v>0.96498054474708095</c:v>
                </c:pt>
                <c:pt idx="1489">
                  <c:v>0.84632796780684105</c:v>
                </c:pt>
                <c:pt idx="1490">
                  <c:v>0.73690773067331605</c:v>
                </c:pt>
                <c:pt idx="1491">
                  <c:v>0.86167960479886996</c:v>
                </c:pt>
                <c:pt idx="1492">
                  <c:v>0.85185185185185097</c:v>
                </c:pt>
                <c:pt idx="1493">
                  <c:v>0.97914379802414897</c:v>
                </c:pt>
                <c:pt idx="1494">
                  <c:v>0.928292046936114</c:v>
                </c:pt>
                <c:pt idx="1495">
                  <c:v>1</c:v>
                </c:pt>
                <c:pt idx="1496">
                  <c:v>1</c:v>
                </c:pt>
                <c:pt idx="1497">
                  <c:v>0.94482561463693504</c:v>
                </c:pt>
                <c:pt idx="1498">
                  <c:v>0.13463626492942399</c:v>
                </c:pt>
                <c:pt idx="1499">
                  <c:v>0.90394200271862202</c:v>
                </c:pt>
                <c:pt idx="1500">
                  <c:v>0.98202969828809195</c:v>
                </c:pt>
                <c:pt idx="1501">
                  <c:v>0.93904256309956202</c:v>
                </c:pt>
                <c:pt idx="1502">
                  <c:v>0</c:v>
                </c:pt>
                <c:pt idx="1503">
                  <c:v>1</c:v>
                </c:pt>
                <c:pt idx="1504">
                  <c:v>0.2</c:v>
                </c:pt>
                <c:pt idx="1505">
                  <c:v>0</c:v>
                </c:pt>
                <c:pt idx="1506">
                  <c:v>4.4444444444444398E-2</c:v>
                </c:pt>
                <c:pt idx="1507">
                  <c:v>1</c:v>
                </c:pt>
                <c:pt idx="1508">
                  <c:v>0</c:v>
                </c:pt>
                <c:pt idx="1509">
                  <c:v>0.389261744966442</c:v>
                </c:pt>
                <c:pt idx="1510">
                  <c:v>0.61951219512195099</c:v>
                </c:pt>
                <c:pt idx="1511">
                  <c:v>0.88397790055248604</c:v>
                </c:pt>
                <c:pt idx="1512">
                  <c:v>0.90909090909090895</c:v>
                </c:pt>
                <c:pt idx="1513">
                  <c:v>0.91028446389496698</c:v>
                </c:pt>
                <c:pt idx="1514">
                  <c:v>0.892572944297082</c:v>
                </c:pt>
                <c:pt idx="1515">
                  <c:v>0.63829787234042501</c:v>
                </c:pt>
                <c:pt idx="1516">
                  <c:v>0.78400435255712697</c:v>
                </c:pt>
                <c:pt idx="1517">
                  <c:v>0.69462365591397801</c:v>
                </c:pt>
                <c:pt idx="1518">
                  <c:v>0.79006141820212095</c:v>
                </c:pt>
                <c:pt idx="1519">
                  <c:v>0.92693892843761705</c:v>
                </c:pt>
                <c:pt idx="1520">
                  <c:v>0.93014812663374902</c:v>
                </c:pt>
                <c:pt idx="1521">
                  <c:v>1</c:v>
                </c:pt>
                <c:pt idx="1522">
                  <c:v>0.91690318511510505</c:v>
                </c:pt>
                <c:pt idx="1523">
                  <c:v>0.91397849462365499</c:v>
                </c:pt>
                <c:pt idx="1524">
                  <c:v>0.95890886977673495</c:v>
                </c:pt>
                <c:pt idx="1525">
                  <c:v>0.92926943857176403</c:v>
                </c:pt>
                <c:pt idx="1526">
                  <c:v>1</c:v>
                </c:pt>
                <c:pt idx="1527">
                  <c:v>0.89876543209876503</c:v>
                </c:pt>
                <c:pt idx="1528">
                  <c:v>0.85840707964601703</c:v>
                </c:pt>
                <c:pt idx="1529">
                  <c:v>0.73469387755102</c:v>
                </c:pt>
                <c:pt idx="1530">
                  <c:v>0.83050847457627097</c:v>
                </c:pt>
                <c:pt idx="1531">
                  <c:v>0</c:v>
                </c:pt>
                <c:pt idx="1532">
                  <c:v>0.847388059701492</c:v>
                </c:pt>
                <c:pt idx="1533">
                  <c:v>1</c:v>
                </c:pt>
                <c:pt idx="1534">
                  <c:v>0.68480492813141602</c:v>
                </c:pt>
                <c:pt idx="1535">
                  <c:v>0.75763612217795395</c:v>
                </c:pt>
                <c:pt idx="1536">
                  <c:v>0.95347682119205301</c:v>
                </c:pt>
                <c:pt idx="1537">
                  <c:v>0.940898345153664</c:v>
                </c:pt>
                <c:pt idx="1538">
                  <c:v>0.95050946142649195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1</c:v>
                </c:pt>
                <c:pt idx="1544">
                  <c:v>1</c:v>
                </c:pt>
                <c:pt idx="1545">
                  <c:v>0</c:v>
                </c:pt>
                <c:pt idx="1546">
                  <c:v>1</c:v>
                </c:pt>
                <c:pt idx="1547">
                  <c:v>0.93071161048689099</c:v>
                </c:pt>
                <c:pt idx="1548">
                  <c:v>0.83888888888888802</c:v>
                </c:pt>
                <c:pt idx="1549">
                  <c:v>0.95750000000000002</c:v>
                </c:pt>
                <c:pt idx="1550">
                  <c:v>0.67694872863693201</c:v>
                </c:pt>
                <c:pt idx="1551">
                  <c:v>0.150704910063198</c:v>
                </c:pt>
                <c:pt idx="1552">
                  <c:v>0.472727272727272</c:v>
                </c:pt>
                <c:pt idx="1553">
                  <c:v>1</c:v>
                </c:pt>
                <c:pt idx="1554">
                  <c:v>0.92537845057880597</c:v>
                </c:pt>
                <c:pt idx="1555">
                  <c:v>0.89300758213984799</c:v>
                </c:pt>
                <c:pt idx="1556">
                  <c:v>0.96373227827233698</c:v>
                </c:pt>
                <c:pt idx="1557">
                  <c:v>0.87234042553191404</c:v>
                </c:pt>
                <c:pt idx="1558">
                  <c:v>0.95934122490993301</c:v>
                </c:pt>
                <c:pt idx="1559">
                  <c:v>0.90029074739182402</c:v>
                </c:pt>
                <c:pt idx="1560">
                  <c:v>0.94182240523703897</c:v>
                </c:pt>
                <c:pt idx="1561">
                  <c:v>1</c:v>
                </c:pt>
                <c:pt idx="1562">
                  <c:v>0.85000980969197504</c:v>
                </c:pt>
                <c:pt idx="1563">
                  <c:v>0.96687638786084296</c:v>
                </c:pt>
                <c:pt idx="1564">
                  <c:v>0.56666666666666599</c:v>
                </c:pt>
                <c:pt idx="1565">
                  <c:v>0.98151082937136802</c:v>
                </c:pt>
                <c:pt idx="1566">
                  <c:v>0.95877801494130199</c:v>
                </c:pt>
                <c:pt idx="1567">
                  <c:v>0.53333333333333299</c:v>
                </c:pt>
                <c:pt idx="1568">
                  <c:v>0.88082820648949101</c:v>
                </c:pt>
                <c:pt idx="1569">
                  <c:v>3.5891772501380398E-2</c:v>
                </c:pt>
                <c:pt idx="1570">
                  <c:v>0.97119043874822997</c:v>
                </c:pt>
                <c:pt idx="1571">
                  <c:v>0.52224052718286595</c:v>
                </c:pt>
                <c:pt idx="1572">
                  <c:v>1</c:v>
                </c:pt>
                <c:pt idx="1573">
                  <c:v>0.92655765435579296</c:v>
                </c:pt>
                <c:pt idx="1574">
                  <c:v>0.98010071277398003</c:v>
                </c:pt>
                <c:pt idx="1575">
                  <c:v>0.96750668193967104</c:v>
                </c:pt>
                <c:pt idx="1576">
                  <c:v>1</c:v>
                </c:pt>
                <c:pt idx="1577">
                  <c:v>0</c:v>
                </c:pt>
                <c:pt idx="1578">
                  <c:v>0.50617283950617198</c:v>
                </c:pt>
                <c:pt idx="1579">
                  <c:v>0.55607476635513997</c:v>
                </c:pt>
                <c:pt idx="1580">
                  <c:v>0.76624737945492605</c:v>
                </c:pt>
                <c:pt idx="1581">
                  <c:v>0.91585760517799297</c:v>
                </c:pt>
                <c:pt idx="1582">
                  <c:v>0.95585626326225304</c:v>
                </c:pt>
                <c:pt idx="1583">
                  <c:v>1</c:v>
                </c:pt>
                <c:pt idx="1584">
                  <c:v>1</c:v>
                </c:pt>
                <c:pt idx="1585">
                  <c:v>1</c:v>
                </c:pt>
                <c:pt idx="1586">
                  <c:v>0.96272104508523104</c:v>
                </c:pt>
                <c:pt idx="1587">
                  <c:v>0.96262216505612097</c:v>
                </c:pt>
                <c:pt idx="1588">
                  <c:v>0.42975206611570199</c:v>
                </c:pt>
                <c:pt idx="1589">
                  <c:v>0.61174551386623099</c:v>
                </c:pt>
                <c:pt idx="1590">
                  <c:v>1</c:v>
                </c:pt>
                <c:pt idx="1591">
                  <c:v>0.63677130044843</c:v>
                </c:pt>
                <c:pt idx="1592">
                  <c:v>0.867681498829039</c:v>
                </c:pt>
                <c:pt idx="1593">
                  <c:v>0.50561797752808901</c:v>
                </c:pt>
                <c:pt idx="1594">
                  <c:v>0.138709677419354</c:v>
                </c:pt>
                <c:pt idx="1595">
                  <c:v>0.96992481203007497</c:v>
                </c:pt>
                <c:pt idx="1596">
                  <c:v>9.8360655737704902E-2</c:v>
                </c:pt>
                <c:pt idx="1597">
                  <c:v>0.90669059215585701</c:v>
                </c:pt>
                <c:pt idx="1598">
                  <c:v>0.83682469680264604</c:v>
                </c:pt>
                <c:pt idx="1599">
                  <c:v>0.90689238210399004</c:v>
                </c:pt>
                <c:pt idx="1600">
                  <c:v>3.2383419689119099E-2</c:v>
                </c:pt>
                <c:pt idx="1601">
                  <c:v>0.877899877899877</c:v>
                </c:pt>
                <c:pt idx="1602">
                  <c:v>0</c:v>
                </c:pt>
                <c:pt idx="1603">
                  <c:v>0.737211855104281</c:v>
                </c:pt>
                <c:pt idx="1604">
                  <c:v>0.85201130095519895</c:v>
                </c:pt>
                <c:pt idx="1605">
                  <c:v>0.91968760927847004</c:v>
                </c:pt>
                <c:pt idx="1606">
                  <c:v>0.94834508952794305</c:v>
                </c:pt>
                <c:pt idx="1607">
                  <c:v>0</c:v>
                </c:pt>
                <c:pt idx="1608">
                  <c:v>0</c:v>
                </c:pt>
                <c:pt idx="1609">
                  <c:v>0.2</c:v>
                </c:pt>
                <c:pt idx="1610">
                  <c:v>1</c:v>
                </c:pt>
                <c:pt idx="1611">
                  <c:v>1</c:v>
                </c:pt>
                <c:pt idx="1612">
                  <c:v>0.94123222748815105</c:v>
                </c:pt>
                <c:pt idx="1613">
                  <c:v>0.934782608695652</c:v>
                </c:pt>
                <c:pt idx="1614">
                  <c:v>0.160583941605839</c:v>
                </c:pt>
                <c:pt idx="1615">
                  <c:v>0.99084030266825895</c:v>
                </c:pt>
                <c:pt idx="1616">
                  <c:v>1</c:v>
                </c:pt>
                <c:pt idx="1617">
                  <c:v>0.94107233181588201</c:v>
                </c:pt>
                <c:pt idx="1618">
                  <c:v>0.87416187739463602</c:v>
                </c:pt>
                <c:pt idx="1619">
                  <c:v>0.74151436031331597</c:v>
                </c:pt>
                <c:pt idx="1620">
                  <c:v>1</c:v>
                </c:pt>
                <c:pt idx="1621">
                  <c:v>0.97883228657827404</c:v>
                </c:pt>
                <c:pt idx="1622">
                  <c:v>0.46465598491988602</c:v>
                </c:pt>
                <c:pt idx="1623">
                  <c:v>0.90193060098774902</c:v>
                </c:pt>
                <c:pt idx="1624">
                  <c:v>0</c:v>
                </c:pt>
                <c:pt idx="1625">
                  <c:v>1</c:v>
                </c:pt>
                <c:pt idx="1626">
                  <c:v>0.35576923076923</c:v>
                </c:pt>
                <c:pt idx="1627">
                  <c:v>0</c:v>
                </c:pt>
                <c:pt idx="1628">
                  <c:v>0.64583333333333304</c:v>
                </c:pt>
                <c:pt idx="1629">
                  <c:v>0.847009735744089</c:v>
                </c:pt>
                <c:pt idx="1630">
                  <c:v>0.77906976744185996</c:v>
                </c:pt>
                <c:pt idx="1631">
                  <c:v>0.88974358974358903</c:v>
                </c:pt>
                <c:pt idx="1632">
                  <c:v>0.94390715667311398</c:v>
                </c:pt>
                <c:pt idx="1633">
                  <c:v>0.58718861209964401</c:v>
                </c:pt>
                <c:pt idx="1634">
                  <c:v>0.93995859213250499</c:v>
                </c:pt>
                <c:pt idx="1635">
                  <c:v>0.83859357696566905</c:v>
                </c:pt>
                <c:pt idx="1636">
                  <c:v>0.92115384615384599</c:v>
                </c:pt>
                <c:pt idx="1637">
                  <c:v>0.83223568152416705</c:v>
                </c:pt>
                <c:pt idx="1638">
                  <c:v>0.77227722772277196</c:v>
                </c:pt>
                <c:pt idx="1639">
                  <c:v>1</c:v>
                </c:pt>
                <c:pt idx="1640">
                  <c:v>0.94464500601684698</c:v>
                </c:pt>
                <c:pt idx="1641">
                  <c:v>0.85956112852664501</c:v>
                </c:pt>
                <c:pt idx="1642">
                  <c:v>0.97750034298257604</c:v>
                </c:pt>
                <c:pt idx="1643">
                  <c:v>0.95404814004376304</c:v>
                </c:pt>
                <c:pt idx="1644">
                  <c:v>0.72306774097284299</c:v>
                </c:pt>
                <c:pt idx="1645">
                  <c:v>0.91695366589739002</c:v>
                </c:pt>
                <c:pt idx="1646">
                  <c:v>0.24409902130109301</c:v>
                </c:pt>
                <c:pt idx="1647">
                  <c:v>1</c:v>
                </c:pt>
                <c:pt idx="1648">
                  <c:v>1</c:v>
                </c:pt>
                <c:pt idx="1649">
                  <c:v>0.96038300418910805</c:v>
                </c:pt>
                <c:pt idx="1650">
                  <c:v>0.51847290640393995</c:v>
                </c:pt>
                <c:pt idx="1651">
                  <c:v>0.76642335766423297</c:v>
                </c:pt>
                <c:pt idx="1652">
                  <c:v>0.94793926247288496</c:v>
                </c:pt>
                <c:pt idx="1653">
                  <c:v>0</c:v>
                </c:pt>
                <c:pt idx="1654">
                  <c:v>0.67746113989637302</c:v>
                </c:pt>
                <c:pt idx="1655">
                  <c:v>0</c:v>
                </c:pt>
                <c:pt idx="1656">
                  <c:v>0.98583569405099103</c:v>
                </c:pt>
                <c:pt idx="1657">
                  <c:v>0</c:v>
                </c:pt>
                <c:pt idx="1658">
                  <c:v>0.71162790697674405</c:v>
                </c:pt>
                <c:pt idx="1659">
                  <c:v>0.87977099236641199</c:v>
                </c:pt>
                <c:pt idx="1660">
                  <c:v>0</c:v>
                </c:pt>
                <c:pt idx="1661">
                  <c:v>0</c:v>
                </c:pt>
                <c:pt idx="1662">
                  <c:v>0.889145496535796</c:v>
                </c:pt>
                <c:pt idx="1663">
                  <c:v>0.52704791344667701</c:v>
                </c:pt>
                <c:pt idx="1664">
                  <c:v>0.68331199317114799</c:v>
                </c:pt>
                <c:pt idx="1665">
                  <c:v>0.90901867302343997</c:v>
                </c:pt>
                <c:pt idx="1666">
                  <c:v>1</c:v>
                </c:pt>
                <c:pt idx="1667">
                  <c:v>1</c:v>
                </c:pt>
                <c:pt idx="1668">
                  <c:v>0.94404352170534001</c:v>
                </c:pt>
                <c:pt idx="1669">
                  <c:v>0.90492227979274598</c:v>
                </c:pt>
                <c:pt idx="1670">
                  <c:v>0.93494843904506197</c:v>
                </c:pt>
                <c:pt idx="1671">
                  <c:v>0.96964867299563395</c:v>
                </c:pt>
                <c:pt idx="1672">
                  <c:v>0.89716098864395399</c:v>
                </c:pt>
                <c:pt idx="1673">
                  <c:v>0.96640860779425197</c:v>
                </c:pt>
                <c:pt idx="1674">
                  <c:v>1</c:v>
                </c:pt>
                <c:pt idx="1675">
                  <c:v>0.94444444444444398</c:v>
                </c:pt>
                <c:pt idx="1676">
                  <c:v>0.94677419354838699</c:v>
                </c:pt>
                <c:pt idx="1677">
                  <c:v>0.90276839972991196</c:v>
                </c:pt>
                <c:pt idx="1678">
                  <c:v>0.89414595028067301</c:v>
                </c:pt>
                <c:pt idx="1679">
                  <c:v>0.89609104403760498</c:v>
                </c:pt>
                <c:pt idx="1680">
                  <c:v>0.84951456310679596</c:v>
                </c:pt>
                <c:pt idx="1681">
                  <c:v>0.70357142857142796</c:v>
                </c:pt>
                <c:pt idx="1682">
                  <c:v>0</c:v>
                </c:pt>
                <c:pt idx="1683">
                  <c:v>0.89882308276385703</c:v>
                </c:pt>
                <c:pt idx="1684">
                  <c:v>0.33625730994151998</c:v>
                </c:pt>
                <c:pt idx="1685">
                  <c:v>0.80365296803652897</c:v>
                </c:pt>
                <c:pt idx="1686">
                  <c:v>0.5</c:v>
                </c:pt>
                <c:pt idx="1687">
                  <c:v>0.93606965174129297</c:v>
                </c:pt>
                <c:pt idx="1688">
                  <c:v>0.53312788906009201</c:v>
                </c:pt>
                <c:pt idx="1689">
                  <c:v>0.98032752020416802</c:v>
                </c:pt>
                <c:pt idx="1690">
                  <c:v>0.217391304347826</c:v>
                </c:pt>
                <c:pt idx="1691">
                  <c:v>0.95440886468212904</c:v>
                </c:pt>
                <c:pt idx="1692">
                  <c:v>1</c:v>
                </c:pt>
                <c:pt idx="1693">
                  <c:v>0.37978142076502702</c:v>
                </c:pt>
                <c:pt idx="1694">
                  <c:v>1</c:v>
                </c:pt>
                <c:pt idx="1695">
                  <c:v>0</c:v>
                </c:pt>
                <c:pt idx="1696">
                  <c:v>0.95352743561030195</c:v>
                </c:pt>
                <c:pt idx="1697">
                  <c:v>0.94819819819819795</c:v>
                </c:pt>
                <c:pt idx="1698">
                  <c:v>0.89574219889180495</c:v>
                </c:pt>
                <c:pt idx="1699">
                  <c:v>0.73484848484848397</c:v>
                </c:pt>
                <c:pt idx="1700">
                  <c:v>0.93166441136671097</c:v>
                </c:pt>
                <c:pt idx="1701">
                  <c:v>0.949367088607594</c:v>
                </c:pt>
                <c:pt idx="1702">
                  <c:v>0.68314606741573003</c:v>
                </c:pt>
                <c:pt idx="1703">
                  <c:v>0.855855855855855</c:v>
                </c:pt>
                <c:pt idx="1704">
                  <c:v>0.94581280788177302</c:v>
                </c:pt>
                <c:pt idx="1705">
                  <c:v>0.404522613065326</c:v>
                </c:pt>
                <c:pt idx="1706">
                  <c:v>0.97270491152900096</c:v>
                </c:pt>
                <c:pt idx="1707">
                  <c:v>0.94976606747106596</c:v>
                </c:pt>
                <c:pt idx="1708">
                  <c:v>0.24458204334365299</c:v>
                </c:pt>
                <c:pt idx="1709">
                  <c:v>0.66666666666666596</c:v>
                </c:pt>
                <c:pt idx="1710">
                  <c:v>0.75</c:v>
                </c:pt>
                <c:pt idx="1711">
                  <c:v>0.88709677419354804</c:v>
                </c:pt>
                <c:pt idx="1712">
                  <c:v>0.95728983688833102</c:v>
                </c:pt>
                <c:pt idx="1713">
                  <c:v>1</c:v>
                </c:pt>
                <c:pt idx="1714">
                  <c:v>1</c:v>
                </c:pt>
                <c:pt idx="1715">
                  <c:v>0.224</c:v>
                </c:pt>
                <c:pt idx="1716">
                  <c:v>1</c:v>
                </c:pt>
                <c:pt idx="1717">
                  <c:v>1</c:v>
                </c:pt>
                <c:pt idx="1718">
                  <c:v>1</c:v>
                </c:pt>
                <c:pt idx="1719">
                  <c:v>0.99212598425196796</c:v>
                </c:pt>
                <c:pt idx="1720">
                  <c:v>0.94483170683130802</c:v>
                </c:pt>
                <c:pt idx="1721">
                  <c:v>0.95799392097264402</c:v>
                </c:pt>
                <c:pt idx="1722">
                  <c:v>0.30271398747390399</c:v>
                </c:pt>
                <c:pt idx="1723">
                  <c:v>1</c:v>
                </c:pt>
                <c:pt idx="1724">
                  <c:v>0.82663316582914503</c:v>
                </c:pt>
                <c:pt idx="1725">
                  <c:v>0.94687500000000002</c:v>
                </c:pt>
                <c:pt idx="1726">
                  <c:v>0.91381800674049096</c:v>
                </c:pt>
                <c:pt idx="1727">
                  <c:v>0.533834586466165</c:v>
                </c:pt>
                <c:pt idx="1728">
                  <c:v>0</c:v>
                </c:pt>
                <c:pt idx="1729">
                  <c:v>0.84710743801652799</c:v>
                </c:pt>
                <c:pt idx="1730">
                  <c:v>0.96191261335531697</c:v>
                </c:pt>
                <c:pt idx="1731">
                  <c:v>0.97473797366299297</c:v>
                </c:pt>
                <c:pt idx="1732">
                  <c:v>0.96685678358108396</c:v>
                </c:pt>
                <c:pt idx="1733">
                  <c:v>1</c:v>
                </c:pt>
                <c:pt idx="1734">
                  <c:v>1</c:v>
                </c:pt>
                <c:pt idx="1735">
                  <c:v>1</c:v>
                </c:pt>
                <c:pt idx="1736">
                  <c:v>1</c:v>
                </c:pt>
                <c:pt idx="1737">
                  <c:v>1</c:v>
                </c:pt>
                <c:pt idx="1738">
                  <c:v>1</c:v>
                </c:pt>
                <c:pt idx="1739">
                  <c:v>0.95674486803518999</c:v>
                </c:pt>
                <c:pt idx="1740">
                  <c:v>1</c:v>
                </c:pt>
                <c:pt idx="1741">
                  <c:v>0.59677419354838701</c:v>
                </c:pt>
                <c:pt idx="1742">
                  <c:v>0</c:v>
                </c:pt>
                <c:pt idx="1743">
                  <c:v>1</c:v>
                </c:pt>
                <c:pt idx="1744">
                  <c:v>0.68981481481481399</c:v>
                </c:pt>
                <c:pt idx="1745">
                  <c:v>0.35294117647058798</c:v>
                </c:pt>
                <c:pt idx="1746">
                  <c:v>1</c:v>
                </c:pt>
                <c:pt idx="1747">
                  <c:v>0.936330935251798</c:v>
                </c:pt>
                <c:pt idx="1748">
                  <c:v>0.2</c:v>
                </c:pt>
                <c:pt idx="1749">
                  <c:v>1</c:v>
                </c:pt>
                <c:pt idx="1750">
                  <c:v>1</c:v>
                </c:pt>
                <c:pt idx="1751">
                  <c:v>1</c:v>
                </c:pt>
                <c:pt idx="1752">
                  <c:v>1</c:v>
                </c:pt>
                <c:pt idx="1753">
                  <c:v>0.89630460840070303</c:v>
                </c:pt>
                <c:pt idx="1754">
                  <c:v>1</c:v>
                </c:pt>
                <c:pt idx="1755">
                  <c:v>1</c:v>
                </c:pt>
                <c:pt idx="1756">
                  <c:v>1</c:v>
                </c:pt>
                <c:pt idx="1757">
                  <c:v>0.28571428571428498</c:v>
                </c:pt>
                <c:pt idx="1758">
                  <c:v>1</c:v>
                </c:pt>
                <c:pt idx="1759">
                  <c:v>0.47058823529411697</c:v>
                </c:pt>
                <c:pt idx="1760">
                  <c:v>0.42236024844720499</c:v>
                </c:pt>
                <c:pt idx="1761">
                  <c:v>0.213740458015267</c:v>
                </c:pt>
                <c:pt idx="1762">
                  <c:v>0.174287007695789</c:v>
                </c:pt>
                <c:pt idx="1763">
                  <c:v>0.95749660036051898</c:v>
                </c:pt>
                <c:pt idx="1764">
                  <c:v>0.53801169590643205</c:v>
                </c:pt>
                <c:pt idx="1765">
                  <c:v>0.44102564102564101</c:v>
                </c:pt>
                <c:pt idx="1766">
                  <c:v>1</c:v>
                </c:pt>
                <c:pt idx="1767">
                  <c:v>0.96400063401489899</c:v>
                </c:pt>
                <c:pt idx="1768">
                  <c:v>1</c:v>
                </c:pt>
                <c:pt idx="1769">
                  <c:v>0.48466257668711599</c:v>
                </c:pt>
                <c:pt idx="1770">
                  <c:v>0.38666666666666599</c:v>
                </c:pt>
                <c:pt idx="1771">
                  <c:v>0.291866028708134</c:v>
                </c:pt>
                <c:pt idx="1772">
                  <c:v>0.85130111524163499</c:v>
                </c:pt>
                <c:pt idx="1773">
                  <c:v>1</c:v>
                </c:pt>
                <c:pt idx="1774">
                  <c:v>0.90027700831024904</c:v>
                </c:pt>
                <c:pt idx="1775">
                  <c:v>0.57149758454106203</c:v>
                </c:pt>
                <c:pt idx="1776">
                  <c:v>0.79850746268656703</c:v>
                </c:pt>
                <c:pt idx="1777">
                  <c:v>0.265306122448979</c:v>
                </c:pt>
                <c:pt idx="1778">
                  <c:v>0.71262135922330005</c:v>
                </c:pt>
                <c:pt idx="1779">
                  <c:v>0</c:v>
                </c:pt>
                <c:pt idx="1780">
                  <c:v>0.28813559322033899</c:v>
                </c:pt>
                <c:pt idx="1781">
                  <c:v>7.4999999999999997E-2</c:v>
                </c:pt>
                <c:pt idx="1782">
                  <c:v>0</c:v>
                </c:pt>
                <c:pt idx="1783">
                  <c:v>0.700826446280991</c:v>
                </c:pt>
                <c:pt idx="1784">
                  <c:v>1</c:v>
                </c:pt>
                <c:pt idx="1785">
                  <c:v>0.94413407821229001</c:v>
                </c:pt>
                <c:pt idx="1786">
                  <c:v>0</c:v>
                </c:pt>
                <c:pt idx="1787">
                  <c:v>0.93842770753160998</c:v>
                </c:pt>
                <c:pt idx="1788">
                  <c:v>0.91964285714285698</c:v>
                </c:pt>
                <c:pt idx="1789">
                  <c:v>0.736363636363636</c:v>
                </c:pt>
                <c:pt idx="1790">
                  <c:v>0.95680345572354197</c:v>
                </c:pt>
                <c:pt idx="1791">
                  <c:v>0.90721649484536004</c:v>
                </c:pt>
                <c:pt idx="1792">
                  <c:v>0.317647058823529</c:v>
                </c:pt>
                <c:pt idx="1793">
                  <c:v>0.93689320388349495</c:v>
                </c:pt>
                <c:pt idx="1794">
                  <c:v>1</c:v>
                </c:pt>
                <c:pt idx="1795">
                  <c:v>1</c:v>
                </c:pt>
                <c:pt idx="1796">
                  <c:v>1</c:v>
                </c:pt>
                <c:pt idx="1797">
                  <c:v>1</c:v>
                </c:pt>
                <c:pt idx="1798">
                  <c:v>6.7796610169491497E-2</c:v>
                </c:pt>
                <c:pt idx="1799">
                  <c:v>0.96466431095406302</c:v>
                </c:pt>
                <c:pt idx="1800">
                  <c:v>0.827567567567567</c:v>
                </c:pt>
                <c:pt idx="1801">
                  <c:v>7.6045627376425798E-2</c:v>
                </c:pt>
                <c:pt idx="1802">
                  <c:v>0.89719887955181998</c:v>
                </c:pt>
                <c:pt idx="1803">
                  <c:v>0.85488308115543299</c:v>
                </c:pt>
                <c:pt idx="1804">
                  <c:v>1</c:v>
                </c:pt>
                <c:pt idx="1805">
                  <c:v>1</c:v>
                </c:pt>
                <c:pt idx="1806">
                  <c:v>1</c:v>
                </c:pt>
                <c:pt idx="1807">
                  <c:v>0.87817258883248706</c:v>
                </c:pt>
                <c:pt idx="1808">
                  <c:v>0.92183908045977003</c:v>
                </c:pt>
                <c:pt idx="1809">
                  <c:v>0.85123415610406905</c:v>
                </c:pt>
                <c:pt idx="1810">
                  <c:v>0.82720588235294101</c:v>
                </c:pt>
                <c:pt idx="1811">
                  <c:v>0</c:v>
                </c:pt>
                <c:pt idx="1812">
                  <c:v>0</c:v>
                </c:pt>
                <c:pt idx="1813">
                  <c:v>1</c:v>
                </c:pt>
                <c:pt idx="1814">
                  <c:v>0.96252206395468098</c:v>
                </c:pt>
                <c:pt idx="1815">
                  <c:v>0.93317101838636496</c:v>
                </c:pt>
                <c:pt idx="1816">
                  <c:v>0.14424951267056499</c:v>
                </c:pt>
                <c:pt idx="1817">
                  <c:v>0.20087336244541401</c:v>
                </c:pt>
                <c:pt idx="1818">
                  <c:v>1</c:v>
                </c:pt>
                <c:pt idx="1819">
                  <c:v>0.82222222222222197</c:v>
                </c:pt>
                <c:pt idx="1820">
                  <c:v>0.95026963657678698</c:v>
                </c:pt>
                <c:pt idx="1821">
                  <c:v>0.91964168898115095</c:v>
                </c:pt>
                <c:pt idx="1822">
                  <c:v>1</c:v>
                </c:pt>
                <c:pt idx="1823">
                  <c:v>1</c:v>
                </c:pt>
                <c:pt idx="1824">
                  <c:v>4.3272481406355597E-2</c:v>
                </c:pt>
                <c:pt idx="1825">
                  <c:v>1</c:v>
                </c:pt>
                <c:pt idx="1826">
                  <c:v>0.51372549019607805</c:v>
                </c:pt>
                <c:pt idx="1827">
                  <c:v>1.38888888888888E-2</c:v>
                </c:pt>
                <c:pt idx="1828">
                  <c:v>0.73790322580645096</c:v>
                </c:pt>
                <c:pt idx="1829">
                  <c:v>0.82770870337477798</c:v>
                </c:pt>
                <c:pt idx="1830">
                  <c:v>0.83387096774193503</c:v>
                </c:pt>
                <c:pt idx="1831">
                  <c:v>0.99103139013452901</c:v>
                </c:pt>
                <c:pt idx="1832">
                  <c:v>0.55839416058394098</c:v>
                </c:pt>
                <c:pt idx="1833">
                  <c:v>0.82959641255605299</c:v>
                </c:pt>
                <c:pt idx="1834">
                  <c:v>0.82928311057108095</c:v>
                </c:pt>
                <c:pt idx="1835">
                  <c:v>0.95354080276983699</c:v>
                </c:pt>
                <c:pt idx="1836">
                  <c:v>0.95104895104895104</c:v>
                </c:pt>
                <c:pt idx="1837">
                  <c:v>0.214285714285714</c:v>
                </c:pt>
                <c:pt idx="1838">
                  <c:v>1</c:v>
                </c:pt>
                <c:pt idx="1839">
                  <c:v>1</c:v>
                </c:pt>
                <c:pt idx="1840">
                  <c:v>0.94532378619433399</c:v>
                </c:pt>
                <c:pt idx="1841">
                  <c:v>0.90465112766053801</c:v>
                </c:pt>
                <c:pt idx="1842">
                  <c:v>5.6794278502313798E-2</c:v>
                </c:pt>
                <c:pt idx="1843">
                  <c:v>0.91489361702127603</c:v>
                </c:pt>
                <c:pt idx="1844">
                  <c:v>0.69333333333333302</c:v>
                </c:pt>
                <c:pt idx="1845">
                  <c:v>0.15181518151815099</c:v>
                </c:pt>
                <c:pt idx="1846">
                  <c:v>0.96396622618412298</c:v>
                </c:pt>
                <c:pt idx="1847">
                  <c:v>0.41666666666666602</c:v>
                </c:pt>
                <c:pt idx="1848">
                  <c:v>0.76573426573426495</c:v>
                </c:pt>
                <c:pt idx="1849">
                  <c:v>0.87213114754098298</c:v>
                </c:pt>
                <c:pt idx="1850">
                  <c:v>0</c:v>
                </c:pt>
                <c:pt idx="1851">
                  <c:v>0.97658862876254104</c:v>
                </c:pt>
                <c:pt idx="1852">
                  <c:v>0.79888268156424502</c:v>
                </c:pt>
                <c:pt idx="1853">
                  <c:v>0.17078651685393201</c:v>
                </c:pt>
                <c:pt idx="1854">
                  <c:v>0.94837224597171899</c:v>
                </c:pt>
                <c:pt idx="1855">
                  <c:v>1</c:v>
                </c:pt>
                <c:pt idx="1856">
                  <c:v>0.95234549516008904</c:v>
                </c:pt>
                <c:pt idx="1857">
                  <c:v>0.124352331606217</c:v>
                </c:pt>
                <c:pt idx="1858">
                  <c:v>0.95098039215686203</c:v>
                </c:pt>
                <c:pt idx="1859">
                  <c:v>0.64680851063829703</c:v>
                </c:pt>
                <c:pt idx="1860">
                  <c:v>0.97808219178082101</c:v>
                </c:pt>
                <c:pt idx="1861">
                  <c:v>0.96137339055793902</c:v>
                </c:pt>
                <c:pt idx="1862">
                  <c:v>1</c:v>
                </c:pt>
                <c:pt idx="1863">
                  <c:v>1</c:v>
                </c:pt>
                <c:pt idx="1864">
                  <c:v>0.94654174703775096</c:v>
                </c:pt>
                <c:pt idx="1865">
                  <c:v>0.39696969696969697</c:v>
                </c:pt>
                <c:pt idx="1866">
                  <c:v>0.76605504587155904</c:v>
                </c:pt>
                <c:pt idx="1867">
                  <c:v>0.90129151291512899</c:v>
                </c:pt>
                <c:pt idx="1868">
                  <c:v>0.97091404652973801</c:v>
                </c:pt>
                <c:pt idx="1869">
                  <c:v>1</c:v>
                </c:pt>
                <c:pt idx="1870">
                  <c:v>1</c:v>
                </c:pt>
                <c:pt idx="1871">
                  <c:v>0.72670807453416097</c:v>
                </c:pt>
                <c:pt idx="1872">
                  <c:v>0.21220159151193599</c:v>
                </c:pt>
                <c:pt idx="1873">
                  <c:v>1</c:v>
                </c:pt>
                <c:pt idx="1874">
                  <c:v>0.92051030421982305</c:v>
                </c:pt>
                <c:pt idx="1875">
                  <c:v>5.2158273381294903E-2</c:v>
                </c:pt>
                <c:pt idx="1876">
                  <c:v>0.90804968543313402</c:v>
                </c:pt>
                <c:pt idx="1877">
                  <c:v>0</c:v>
                </c:pt>
                <c:pt idx="1878">
                  <c:v>1</c:v>
                </c:pt>
                <c:pt idx="1879">
                  <c:v>1</c:v>
                </c:pt>
                <c:pt idx="1880">
                  <c:v>0.85981308411214896</c:v>
                </c:pt>
                <c:pt idx="1881">
                  <c:v>1</c:v>
                </c:pt>
                <c:pt idx="1882">
                  <c:v>1</c:v>
                </c:pt>
                <c:pt idx="1883">
                  <c:v>0.36636636636636599</c:v>
                </c:pt>
                <c:pt idx="1884">
                  <c:v>0.97142857142857097</c:v>
                </c:pt>
                <c:pt idx="1885">
                  <c:v>0.95000588166098099</c:v>
                </c:pt>
                <c:pt idx="1886">
                  <c:v>0.93255240443896403</c:v>
                </c:pt>
                <c:pt idx="1887">
                  <c:v>0.85308521057786402</c:v>
                </c:pt>
                <c:pt idx="1888">
                  <c:v>0.93832095945174099</c:v>
                </c:pt>
                <c:pt idx="1889">
                  <c:v>1</c:v>
                </c:pt>
                <c:pt idx="1890">
                  <c:v>0.95909422936449895</c:v>
                </c:pt>
                <c:pt idx="1891">
                  <c:v>0.61403508771929804</c:v>
                </c:pt>
                <c:pt idx="1892">
                  <c:v>0.96976744186046504</c:v>
                </c:pt>
                <c:pt idx="1893">
                  <c:v>1</c:v>
                </c:pt>
                <c:pt idx="1894">
                  <c:v>0.81913875598086106</c:v>
                </c:pt>
                <c:pt idx="1895">
                  <c:v>0.94010614101592105</c:v>
                </c:pt>
                <c:pt idx="1896">
                  <c:v>0.85691188358932902</c:v>
                </c:pt>
                <c:pt idx="1897">
                  <c:v>0.8</c:v>
                </c:pt>
                <c:pt idx="1898">
                  <c:v>1</c:v>
                </c:pt>
                <c:pt idx="1899">
                  <c:v>1</c:v>
                </c:pt>
                <c:pt idx="1900">
                  <c:v>0.91978609625668395</c:v>
                </c:pt>
                <c:pt idx="1901">
                  <c:v>0.89673390970220901</c:v>
                </c:pt>
                <c:pt idx="1902">
                  <c:v>0.92661691542288505</c:v>
                </c:pt>
                <c:pt idx="1903">
                  <c:v>1</c:v>
                </c:pt>
                <c:pt idx="1904">
                  <c:v>1</c:v>
                </c:pt>
                <c:pt idx="1905">
                  <c:v>1</c:v>
                </c:pt>
                <c:pt idx="1906">
                  <c:v>0.93228224347376498</c:v>
                </c:pt>
                <c:pt idx="1907">
                  <c:v>0</c:v>
                </c:pt>
                <c:pt idx="1908">
                  <c:v>0.38434163701067597</c:v>
                </c:pt>
                <c:pt idx="1909">
                  <c:v>0.94541709577754895</c:v>
                </c:pt>
                <c:pt idx="1910">
                  <c:v>0</c:v>
                </c:pt>
                <c:pt idx="1911">
                  <c:v>0.87551867219917001</c:v>
                </c:pt>
                <c:pt idx="1912">
                  <c:v>0.65322580645161199</c:v>
                </c:pt>
                <c:pt idx="1913">
                  <c:v>0.96329365079365004</c:v>
                </c:pt>
                <c:pt idx="1914">
                  <c:v>0.94692144373673004</c:v>
                </c:pt>
                <c:pt idx="1915">
                  <c:v>1</c:v>
                </c:pt>
                <c:pt idx="1916">
                  <c:v>1</c:v>
                </c:pt>
                <c:pt idx="1917">
                  <c:v>1</c:v>
                </c:pt>
                <c:pt idx="1918">
                  <c:v>1</c:v>
                </c:pt>
                <c:pt idx="1919">
                  <c:v>1</c:v>
                </c:pt>
                <c:pt idx="1920">
                  <c:v>0.7</c:v>
                </c:pt>
                <c:pt idx="1921">
                  <c:v>0.59691629955947101</c:v>
                </c:pt>
                <c:pt idx="1922">
                  <c:v>0.66836734693877498</c:v>
                </c:pt>
                <c:pt idx="1923">
                  <c:v>0.90909090909090895</c:v>
                </c:pt>
                <c:pt idx="1924">
                  <c:v>0.83083511777301899</c:v>
                </c:pt>
                <c:pt idx="1925">
                  <c:v>1</c:v>
                </c:pt>
                <c:pt idx="1926">
                  <c:v>0.484375</c:v>
                </c:pt>
                <c:pt idx="1927">
                  <c:v>0.658385093167701</c:v>
                </c:pt>
                <c:pt idx="1928">
                  <c:v>0.50255754475703296</c:v>
                </c:pt>
                <c:pt idx="1929">
                  <c:v>0.889816360601001</c:v>
                </c:pt>
                <c:pt idx="1930">
                  <c:v>0.82340311325818505</c:v>
                </c:pt>
                <c:pt idx="1931">
                  <c:v>0.95845331139448697</c:v>
                </c:pt>
                <c:pt idx="1932">
                  <c:v>0</c:v>
                </c:pt>
                <c:pt idx="1933">
                  <c:v>0</c:v>
                </c:pt>
                <c:pt idx="1934">
                  <c:v>0.349081364829396</c:v>
                </c:pt>
                <c:pt idx="1935">
                  <c:v>2.8052805280528E-2</c:v>
                </c:pt>
                <c:pt idx="1936">
                  <c:v>0.85865724381625397</c:v>
                </c:pt>
                <c:pt idx="1937">
                  <c:v>0.92478676660635795</c:v>
                </c:pt>
                <c:pt idx="1938">
                  <c:v>1</c:v>
                </c:pt>
                <c:pt idx="1939">
                  <c:v>0.77408637873754105</c:v>
                </c:pt>
                <c:pt idx="1940">
                  <c:v>0.936259373621526</c:v>
                </c:pt>
                <c:pt idx="1941">
                  <c:v>0.620801033591731</c:v>
                </c:pt>
                <c:pt idx="1942">
                  <c:v>0.625</c:v>
                </c:pt>
                <c:pt idx="1943">
                  <c:v>0.73178807947019797</c:v>
                </c:pt>
                <c:pt idx="1944">
                  <c:v>0.83610069630423101</c:v>
                </c:pt>
                <c:pt idx="1945">
                  <c:v>0.47826086956521702</c:v>
                </c:pt>
                <c:pt idx="1946">
                  <c:v>0.93029490616621902</c:v>
                </c:pt>
                <c:pt idx="1947">
                  <c:v>0.18989071038251301</c:v>
                </c:pt>
                <c:pt idx="1948">
                  <c:v>0.89702333065164896</c:v>
                </c:pt>
                <c:pt idx="1949">
                  <c:v>0.97750032513981</c:v>
                </c:pt>
                <c:pt idx="1950">
                  <c:v>0.72413793103448199</c:v>
                </c:pt>
                <c:pt idx="1951">
                  <c:v>0.94117647058823495</c:v>
                </c:pt>
                <c:pt idx="1952">
                  <c:v>1</c:v>
                </c:pt>
                <c:pt idx="1953">
                  <c:v>0.95340296109262002</c:v>
                </c:pt>
                <c:pt idx="1954">
                  <c:v>0.33160621761657999</c:v>
                </c:pt>
                <c:pt idx="1955">
                  <c:v>0.97646456894346301</c:v>
                </c:pt>
                <c:pt idx="1956">
                  <c:v>0.91547505560851605</c:v>
                </c:pt>
                <c:pt idx="1957">
                  <c:v>0</c:v>
                </c:pt>
                <c:pt idx="1958">
                  <c:v>0.92657342657342601</c:v>
                </c:pt>
                <c:pt idx="1959">
                  <c:v>0.93532338308457696</c:v>
                </c:pt>
                <c:pt idx="1960">
                  <c:v>0</c:v>
                </c:pt>
                <c:pt idx="1961">
                  <c:v>0.90374331550802101</c:v>
                </c:pt>
                <c:pt idx="1962">
                  <c:v>0.81755196304849798</c:v>
                </c:pt>
                <c:pt idx="1963">
                  <c:v>0.96</c:v>
                </c:pt>
                <c:pt idx="1964">
                  <c:v>1</c:v>
                </c:pt>
                <c:pt idx="1965">
                  <c:v>0.697445972495088</c:v>
                </c:pt>
                <c:pt idx="1966">
                  <c:v>0.63658070678127898</c:v>
                </c:pt>
                <c:pt idx="1967">
                  <c:v>5.1612903225806403E-2</c:v>
                </c:pt>
                <c:pt idx="1968">
                  <c:v>0.98205546492659002</c:v>
                </c:pt>
                <c:pt idx="1969">
                  <c:v>0.95008152979543403</c:v>
                </c:pt>
                <c:pt idx="1970">
                  <c:v>0.94915254237288105</c:v>
                </c:pt>
                <c:pt idx="1971">
                  <c:v>0.875</c:v>
                </c:pt>
                <c:pt idx="1972">
                  <c:v>0</c:v>
                </c:pt>
                <c:pt idx="1973">
                  <c:v>0</c:v>
                </c:pt>
                <c:pt idx="1974">
                  <c:v>0.242489270386266</c:v>
                </c:pt>
                <c:pt idx="1975">
                  <c:v>0.79546103339994201</c:v>
                </c:pt>
                <c:pt idx="1976">
                  <c:v>0.40622299049265298</c:v>
                </c:pt>
                <c:pt idx="1977">
                  <c:v>0.92975609756097499</c:v>
                </c:pt>
                <c:pt idx="1978">
                  <c:v>1</c:v>
                </c:pt>
                <c:pt idx="1979">
                  <c:v>1</c:v>
                </c:pt>
                <c:pt idx="1980">
                  <c:v>1</c:v>
                </c:pt>
                <c:pt idx="1981">
                  <c:v>0.85132890365448499</c:v>
                </c:pt>
                <c:pt idx="1982">
                  <c:v>0.81041666666666601</c:v>
                </c:pt>
                <c:pt idx="1983">
                  <c:v>0.86984126984126897</c:v>
                </c:pt>
                <c:pt idx="1984">
                  <c:v>0.24681933842239101</c:v>
                </c:pt>
                <c:pt idx="1985">
                  <c:v>0.92664182580344601</c:v>
                </c:pt>
                <c:pt idx="1986">
                  <c:v>3.0769230769230702E-2</c:v>
                </c:pt>
                <c:pt idx="1987">
                  <c:v>0.80136363636363594</c:v>
                </c:pt>
                <c:pt idx="1988">
                  <c:v>0.84816753926701505</c:v>
                </c:pt>
                <c:pt idx="1989">
                  <c:v>0.45714285714285702</c:v>
                </c:pt>
                <c:pt idx="1990">
                  <c:v>0.33333333333333298</c:v>
                </c:pt>
                <c:pt idx="1991">
                  <c:v>0</c:v>
                </c:pt>
                <c:pt idx="1992">
                  <c:v>1</c:v>
                </c:pt>
                <c:pt idx="1993">
                  <c:v>0.748987854251012</c:v>
                </c:pt>
                <c:pt idx="1994">
                  <c:v>0.87096774193548299</c:v>
                </c:pt>
                <c:pt idx="1995">
                  <c:v>0.75228215767634798</c:v>
                </c:pt>
                <c:pt idx="1996">
                  <c:v>0.85714285714285698</c:v>
                </c:pt>
                <c:pt idx="1997">
                  <c:v>0.29490022172948999</c:v>
                </c:pt>
                <c:pt idx="1998">
                  <c:v>0</c:v>
                </c:pt>
                <c:pt idx="1999">
                  <c:v>0.84424379232505598</c:v>
                </c:pt>
                <c:pt idx="2000">
                  <c:v>0.909516380655226</c:v>
                </c:pt>
                <c:pt idx="2001">
                  <c:v>3.125E-2</c:v>
                </c:pt>
                <c:pt idx="2002">
                  <c:v>1</c:v>
                </c:pt>
                <c:pt idx="2003">
                  <c:v>0.97117296222663996</c:v>
                </c:pt>
                <c:pt idx="2004">
                  <c:v>0.741433021806853</c:v>
                </c:pt>
                <c:pt idx="2005">
                  <c:v>0.97433670589257004</c:v>
                </c:pt>
                <c:pt idx="2006">
                  <c:v>0.97942712721145697</c:v>
                </c:pt>
                <c:pt idx="2007">
                  <c:v>1</c:v>
                </c:pt>
                <c:pt idx="2008">
                  <c:v>0.87286384976525799</c:v>
                </c:pt>
                <c:pt idx="2009">
                  <c:v>0.74841437632135299</c:v>
                </c:pt>
                <c:pt idx="2010">
                  <c:v>0.69478908188585597</c:v>
                </c:pt>
                <c:pt idx="2011">
                  <c:v>0.28780487804878002</c:v>
                </c:pt>
                <c:pt idx="2012">
                  <c:v>3.5714285714285698E-2</c:v>
                </c:pt>
                <c:pt idx="2013">
                  <c:v>1</c:v>
                </c:pt>
                <c:pt idx="2014">
                  <c:v>0</c:v>
                </c:pt>
                <c:pt idx="2015">
                  <c:v>0.90612796635626303</c:v>
                </c:pt>
                <c:pt idx="2016">
                  <c:v>0.26829268292682901</c:v>
                </c:pt>
                <c:pt idx="2017">
                  <c:v>0.97545876630554895</c:v>
                </c:pt>
                <c:pt idx="2018">
                  <c:v>0.970145165708025</c:v>
                </c:pt>
                <c:pt idx="2019">
                  <c:v>0.93599257884972098</c:v>
                </c:pt>
                <c:pt idx="2020">
                  <c:v>1</c:v>
                </c:pt>
                <c:pt idx="2021">
                  <c:v>0.93472522198224095</c:v>
                </c:pt>
                <c:pt idx="2022">
                  <c:v>0.732264766993173</c:v>
                </c:pt>
                <c:pt idx="2023">
                  <c:v>0.90106007067137805</c:v>
                </c:pt>
                <c:pt idx="2024">
                  <c:v>0.67727856225930605</c:v>
                </c:pt>
                <c:pt idx="2025">
                  <c:v>0.97829457364340999</c:v>
                </c:pt>
                <c:pt idx="2026">
                  <c:v>0.93657817109144503</c:v>
                </c:pt>
                <c:pt idx="2027">
                  <c:v>8.8030398986700398E-2</c:v>
                </c:pt>
                <c:pt idx="2028">
                  <c:v>0.933514530629312</c:v>
                </c:pt>
                <c:pt idx="2029">
                  <c:v>0.94129263913824002</c:v>
                </c:pt>
                <c:pt idx="2030">
                  <c:v>0</c:v>
                </c:pt>
                <c:pt idx="2031">
                  <c:v>0</c:v>
                </c:pt>
                <c:pt idx="2032">
                  <c:v>0.72159222402221701</c:v>
                </c:pt>
                <c:pt idx="2033">
                  <c:v>0.87833827893174998</c:v>
                </c:pt>
                <c:pt idx="2034">
                  <c:v>0.98323978180093197</c:v>
                </c:pt>
                <c:pt idx="2035">
                  <c:v>0.98958457326508698</c:v>
                </c:pt>
                <c:pt idx="2036">
                  <c:v>0</c:v>
                </c:pt>
                <c:pt idx="2037">
                  <c:v>3.7037037037037E-2</c:v>
                </c:pt>
                <c:pt idx="2038">
                  <c:v>0</c:v>
                </c:pt>
                <c:pt idx="2039">
                  <c:v>0.41868512110726602</c:v>
                </c:pt>
                <c:pt idx="2040">
                  <c:v>0.39459459459459401</c:v>
                </c:pt>
                <c:pt idx="2041">
                  <c:v>0.86861313868613099</c:v>
                </c:pt>
                <c:pt idx="2042">
                  <c:v>0</c:v>
                </c:pt>
                <c:pt idx="2043">
                  <c:v>0.69289340101522801</c:v>
                </c:pt>
                <c:pt idx="2044">
                  <c:v>0.90400000000000003</c:v>
                </c:pt>
                <c:pt idx="2045">
                  <c:v>0</c:v>
                </c:pt>
                <c:pt idx="2046">
                  <c:v>0</c:v>
                </c:pt>
                <c:pt idx="2047">
                  <c:v>0.97311271975180902</c:v>
                </c:pt>
                <c:pt idx="2048">
                  <c:v>0.86223277909738705</c:v>
                </c:pt>
                <c:pt idx="2049">
                  <c:v>0.87961165048543599</c:v>
                </c:pt>
                <c:pt idx="2050">
                  <c:v>0.11076923076923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0.62072767364939296</c:v>
                </c:pt>
                <c:pt idx="2055">
                  <c:v>0</c:v>
                </c:pt>
                <c:pt idx="2056">
                  <c:v>0</c:v>
                </c:pt>
                <c:pt idx="2057">
                  <c:v>0.89249442655437194</c:v>
                </c:pt>
                <c:pt idx="2058">
                  <c:v>0.95912806539509499</c:v>
                </c:pt>
                <c:pt idx="2059">
                  <c:v>0.33333333333333298</c:v>
                </c:pt>
                <c:pt idx="2060">
                  <c:v>0</c:v>
                </c:pt>
                <c:pt idx="2061">
                  <c:v>0</c:v>
                </c:pt>
                <c:pt idx="2062">
                  <c:v>0.4375</c:v>
                </c:pt>
                <c:pt idx="2063">
                  <c:v>1</c:v>
                </c:pt>
                <c:pt idx="2064">
                  <c:v>6.8027210884353704E-3</c:v>
                </c:pt>
                <c:pt idx="2065">
                  <c:v>0</c:v>
                </c:pt>
                <c:pt idx="2066">
                  <c:v>0</c:v>
                </c:pt>
                <c:pt idx="2067">
                  <c:v>0.97052154195011298</c:v>
                </c:pt>
                <c:pt idx="2068">
                  <c:v>0.97832369942196495</c:v>
                </c:pt>
                <c:pt idx="2069">
                  <c:v>0.75661375661375596</c:v>
                </c:pt>
                <c:pt idx="2070">
                  <c:v>0.96404793608521899</c:v>
                </c:pt>
                <c:pt idx="2071">
                  <c:v>0.92215568862275399</c:v>
                </c:pt>
                <c:pt idx="2072">
                  <c:v>0.66380789022298403</c:v>
                </c:pt>
                <c:pt idx="2073">
                  <c:v>0.82296650717703301</c:v>
                </c:pt>
                <c:pt idx="2074">
                  <c:v>0.90972222222222199</c:v>
                </c:pt>
                <c:pt idx="2075">
                  <c:v>0.75683060109289602</c:v>
                </c:pt>
                <c:pt idx="2076">
                  <c:v>0.952853598014888</c:v>
                </c:pt>
                <c:pt idx="2077">
                  <c:v>0.86201598033189897</c:v>
                </c:pt>
                <c:pt idx="2078">
                  <c:v>0.96812453669384702</c:v>
                </c:pt>
                <c:pt idx="2079">
                  <c:v>0</c:v>
                </c:pt>
                <c:pt idx="2080">
                  <c:v>0.93342345386954995</c:v>
                </c:pt>
                <c:pt idx="2081">
                  <c:v>0.97149849992104798</c:v>
                </c:pt>
                <c:pt idx="2082">
                  <c:v>0.97757597131605201</c:v>
                </c:pt>
                <c:pt idx="2083">
                  <c:v>0.20261437908496699</c:v>
                </c:pt>
                <c:pt idx="2084">
                  <c:v>0.69869706840390799</c:v>
                </c:pt>
                <c:pt idx="2085">
                  <c:v>0.80300957592339195</c:v>
                </c:pt>
                <c:pt idx="2086">
                  <c:v>0.950532724505327</c:v>
                </c:pt>
                <c:pt idx="2087">
                  <c:v>0.966770508826583</c:v>
                </c:pt>
                <c:pt idx="2088">
                  <c:v>0.97216171386318595</c:v>
                </c:pt>
                <c:pt idx="2089">
                  <c:v>0</c:v>
                </c:pt>
                <c:pt idx="2090">
                  <c:v>0</c:v>
                </c:pt>
                <c:pt idx="2091">
                  <c:v>0.96983094928478497</c:v>
                </c:pt>
                <c:pt idx="2092">
                  <c:v>0.52748885586924199</c:v>
                </c:pt>
                <c:pt idx="2093">
                  <c:v>0</c:v>
                </c:pt>
                <c:pt idx="2094">
                  <c:v>0.2</c:v>
                </c:pt>
                <c:pt idx="2095">
                  <c:v>0</c:v>
                </c:pt>
                <c:pt idx="2096">
                  <c:v>0.29251700680272102</c:v>
                </c:pt>
                <c:pt idx="2097">
                  <c:v>0.58466453674121399</c:v>
                </c:pt>
                <c:pt idx="2098">
                  <c:v>0.882242287434161</c:v>
                </c:pt>
                <c:pt idx="2099">
                  <c:v>0.86956521739130399</c:v>
                </c:pt>
                <c:pt idx="2100">
                  <c:v>0.24229074889867799</c:v>
                </c:pt>
                <c:pt idx="2101">
                  <c:v>0</c:v>
                </c:pt>
                <c:pt idx="2102">
                  <c:v>0.41176470588235198</c:v>
                </c:pt>
                <c:pt idx="2103">
                  <c:v>0.94299287410926302</c:v>
                </c:pt>
                <c:pt idx="2104">
                  <c:v>0</c:v>
                </c:pt>
                <c:pt idx="2105">
                  <c:v>0.130136986301369</c:v>
                </c:pt>
                <c:pt idx="2106">
                  <c:v>0.95259208731241396</c:v>
                </c:pt>
                <c:pt idx="2107">
                  <c:v>0.87037037037037002</c:v>
                </c:pt>
                <c:pt idx="2108">
                  <c:v>0</c:v>
                </c:pt>
                <c:pt idx="2109">
                  <c:v>0</c:v>
                </c:pt>
                <c:pt idx="2110">
                  <c:v>0.97041420118343102</c:v>
                </c:pt>
                <c:pt idx="2111">
                  <c:v>0.85818181818181805</c:v>
                </c:pt>
                <c:pt idx="2112">
                  <c:v>0.97568134171907706</c:v>
                </c:pt>
                <c:pt idx="2113">
                  <c:v>0.96956677407805203</c:v>
                </c:pt>
                <c:pt idx="2114">
                  <c:v>0.39285714285714202</c:v>
                </c:pt>
                <c:pt idx="2115">
                  <c:v>0.374233128834355</c:v>
                </c:pt>
                <c:pt idx="2116">
                  <c:v>0.98771968527097498</c:v>
                </c:pt>
                <c:pt idx="2117">
                  <c:v>0</c:v>
                </c:pt>
                <c:pt idx="2118">
                  <c:v>0</c:v>
                </c:pt>
                <c:pt idx="2119">
                  <c:v>1</c:v>
                </c:pt>
                <c:pt idx="2120">
                  <c:v>0.87218045112781895</c:v>
                </c:pt>
                <c:pt idx="2121">
                  <c:v>0.93516062481579698</c:v>
                </c:pt>
                <c:pt idx="2122">
                  <c:v>1</c:v>
                </c:pt>
                <c:pt idx="2123">
                  <c:v>0.90721649484536004</c:v>
                </c:pt>
                <c:pt idx="2124">
                  <c:v>0.969312481557981</c:v>
                </c:pt>
                <c:pt idx="2125">
                  <c:v>0.66723044397463005</c:v>
                </c:pt>
                <c:pt idx="2126">
                  <c:v>0.97434819175777898</c:v>
                </c:pt>
                <c:pt idx="2127">
                  <c:v>0.98578267807921005</c:v>
                </c:pt>
                <c:pt idx="2128">
                  <c:v>0.88356164383561597</c:v>
                </c:pt>
                <c:pt idx="2129">
                  <c:v>0.94451316487011805</c:v>
                </c:pt>
                <c:pt idx="2130">
                  <c:v>0.97385044806816501</c:v>
                </c:pt>
                <c:pt idx="2131">
                  <c:v>1</c:v>
                </c:pt>
                <c:pt idx="2132">
                  <c:v>1</c:v>
                </c:pt>
                <c:pt idx="2133">
                  <c:v>0.96849140674729395</c:v>
                </c:pt>
                <c:pt idx="2134">
                  <c:v>0.815754339118825</c:v>
                </c:pt>
                <c:pt idx="2135">
                  <c:v>0.94657097288676195</c:v>
                </c:pt>
                <c:pt idx="2136">
                  <c:v>0.858736059479553</c:v>
                </c:pt>
                <c:pt idx="2137">
                  <c:v>0</c:v>
                </c:pt>
                <c:pt idx="2138">
                  <c:v>0.49668874172185401</c:v>
                </c:pt>
                <c:pt idx="2139">
                  <c:v>1</c:v>
                </c:pt>
                <c:pt idx="2140">
                  <c:v>0</c:v>
                </c:pt>
                <c:pt idx="2141">
                  <c:v>0.850847457627118</c:v>
                </c:pt>
                <c:pt idx="2142">
                  <c:v>0.75568181818181801</c:v>
                </c:pt>
                <c:pt idx="2143">
                  <c:v>0.96709646028463603</c:v>
                </c:pt>
                <c:pt idx="2144">
                  <c:v>1</c:v>
                </c:pt>
                <c:pt idx="2145">
                  <c:v>0</c:v>
                </c:pt>
                <c:pt idx="2146">
                  <c:v>0.942716301206867</c:v>
                </c:pt>
                <c:pt idx="2147">
                  <c:v>0</c:v>
                </c:pt>
                <c:pt idx="2148">
                  <c:v>0.92594433399602305</c:v>
                </c:pt>
                <c:pt idx="2149">
                  <c:v>1</c:v>
                </c:pt>
                <c:pt idx="2150">
                  <c:v>1</c:v>
                </c:pt>
                <c:pt idx="2151">
                  <c:v>0.976683937823834</c:v>
                </c:pt>
                <c:pt idx="2152">
                  <c:v>0.90326797385620905</c:v>
                </c:pt>
                <c:pt idx="2153">
                  <c:v>1</c:v>
                </c:pt>
                <c:pt idx="2154">
                  <c:v>1</c:v>
                </c:pt>
                <c:pt idx="2155">
                  <c:v>0</c:v>
                </c:pt>
                <c:pt idx="2156">
                  <c:v>0</c:v>
                </c:pt>
                <c:pt idx="2157">
                  <c:v>0.17582417582417501</c:v>
                </c:pt>
                <c:pt idx="2158">
                  <c:v>0.96841477949940402</c:v>
                </c:pt>
                <c:pt idx="2159">
                  <c:v>0.99607681189345398</c:v>
                </c:pt>
                <c:pt idx="2160">
                  <c:v>0.95427982124441302</c:v>
                </c:pt>
                <c:pt idx="2161">
                  <c:v>0.96450108089657505</c:v>
                </c:pt>
                <c:pt idx="2162">
                  <c:v>1</c:v>
                </c:pt>
                <c:pt idx="2163">
                  <c:v>0.84741144414168901</c:v>
                </c:pt>
                <c:pt idx="2164">
                  <c:v>0.96144877055229205</c:v>
                </c:pt>
                <c:pt idx="2165">
                  <c:v>0.20646067415730299</c:v>
                </c:pt>
                <c:pt idx="2166">
                  <c:v>0</c:v>
                </c:pt>
                <c:pt idx="2167">
                  <c:v>0.34868421052631499</c:v>
                </c:pt>
                <c:pt idx="2168">
                  <c:v>0</c:v>
                </c:pt>
                <c:pt idx="2169">
                  <c:v>0.60526315789473595</c:v>
                </c:pt>
                <c:pt idx="2170">
                  <c:v>0.92081850533807796</c:v>
                </c:pt>
                <c:pt idx="2171">
                  <c:v>0.93596798399199599</c:v>
                </c:pt>
                <c:pt idx="2172">
                  <c:v>0.95381882770870297</c:v>
                </c:pt>
                <c:pt idx="2173">
                  <c:v>0.95782008212019398</c:v>
                </c:pt>
                <c:pt idx="2174">
                  <c:v>0.96973865199449705</c:v>
                </c:pt>
                <c:pt idx="2175">
                  <c:v>0.85461689587426304</c:v>
                </c:pt>
                <c:pt idx="2176">
                  <c:v>0.93470790378006796</c:v>
                </c:pt>
                <c:pt idx="2177">
                  <c:v>0.56291390728476798</c:v>
                </c:pt>
                <c:pt idx="2178">
                  <c:v>0</c:v>
                </c:pt>
                <c:pt idx="2179">
                  <c:v>0.97328959700093698</c:v>
                </c:pt>
                <c:pt idx="2180">
                  <c:v>0.91320338359691</c:v>
                </c:pt>
                <c:pt idx="2181">
                  <c:v>1</c:v>
                </c:pt>
                <c:pt idx="2182">
                  <c:v>0.68041237113401998</c:v>
                </c:pt>
                <c:pt idx="2183">
                  <c:v>0.78125</c:v>
                </c:pt>
                <c:pt idx="2184">
                  <c:v>0.89429012345679004</c:v>
                </c:pt>
                <c:pt idx="2185">
                  <c:v>0.94358974358974301</c:v>
                </c:pt>
                <c:pt idx="2186">
                  <c:v>0.91970546984572199</c:v>
                </c:pt>
                <c:pt idx="2187">
                  <c:v>1</c:v>
                </c:pt>
                <c:pt idx="2188">
                  <c:v>0.95655309176131198</c:v>
                </c:pt>
                <c:pt idx="2189">
                  <c:v>0.99464960978356998</c:v>
                </c:pt>
                <c:pt idx="2190">
                  <c:v>0.98723098614029903</c:v>
                </c:pt>
                <c:pt idx="2191">
                  <c:v>0</c:v>
                </c:pt>
                <c:pt idx="2192">
                  <c:v>0</c:v>
                </c:pt>
                <c:pt idx="2193">
                  <c:v>0.97511427120365601</c:v>
                </c:pt>
                <c:pt idx="2194">
                  <c:v>0.92086855144272795</c:v>
                </c:pt>
                <c:pt idx="2195">
                  <c:v>0.98817687396547604</c:v>
                </c:pt>
                <c:pt idx="2196">
                  <c:v>0.97902869757174305</c:v>
                </c:pt>
                <c:pt idx="2197">
                  <c:v>0.86804123711340198</c:v>
                </c:pt>
                <c:pt idx="2198">
                  <c:v>0.88690476190476097</c:v>
                </c:pt>
                <c:pt idx="2199">
                  <c:v>0.28676470588235198</c:v>
                </c:pt>
                <c:pt idx="2200">
                  <c:v>0.94736842105263097</c:v>
                </c:pt>
                <c:pt idx="2201">
                  <c:v>0.78318584070796404</c:v>
                </c:pt>
                <c:pt idx="2202">
                  <c:v>0.94804687499999996</c:v>
                </c:pt>
                <c:pt idx="2203">
                  <c:v>0.86153846153846103</c:v>
                </c:pt>
                <c:pt idx="2204">
                  <c:v>0.844327176781002</c:v>
                </c:pt>
                <c:pt idx="2205">
                  <c:v>0.69369369369369305</c:v>
                </c:pt>
                <c:pt idx="2206">
                  <c:v>0</c:v>
                </c:pt>
                <c:pt idx="2207">
                  <c:v>0.82</c:v>
                </c:pt>
                <c:pt idx="2208">
                  <c:v>0.84571428571428497</c:v>
                </c:pt>
                <c:pt idx="2209">
                  <c:v>0.99375000000000002</c:v>
                </c:pt>
                <c:pt idx="2210">
                  <c:v>1</c:v>
                </c:pt>
                <c:pt idx="2211">
                  <c:v>0</c:v>
                </c:pt>
                <c:pt idx="2212">
                  <c:v>0</c:v>
                </c:pt>
                <c:pt idx="2213">
                  <c:v>0.90510366826156297</c:v>
                </c:pt>
                <c:pt idx="2214">
                  <c:v>0.99846860643185298</c:v>
                </c:pt>
                <c:pt idx="2215">
                  <c:v>0</c:v>
                </c:pt>
                <c:pt idx="2216">
                  <c:v>0.86691312384473196</c:v>
                </c:pt>
                <c:pt idx="2217">
                  <c:v>0.855855855855855</c:v>
                </c:pt>
                <c:pt idx="2218">
                  <c:v>0.82203587235033704</c:v>
                </c:pt>
                <c:pt idx="2219">
                  <c:v>0.81478921907394597</c:v>
                </c:pt>
                <c:pt idx="2220">
                  <c:v>0.92393026941362899</c:v>
                </c:pt>
                <c:pt idx="2221">
                  <c:v>0.87965616045845196</c:v>
                </c:pt>
                <c:pt idx="2222">
                  <c:v>0.52413793103448203</c:v>
                </c:pt>
                <c:pt idx="2223">
                  <c:v>0.79084967320261401</c:v>
                </c:pt>
                <c:pt idx="2224">
                  <c:v>9.5238095238095205E-2</c:v>
                </c:pt>
                <c:pt idx="2225">
                  <c:v>0.191176470588235</c:v>
                </c:pt>
                <c:pt idx="2226">
                  <c:v>0</c:v>
                </c:pt>
                <c:pt idx="2227">
                  <c:v>0.93529185867895503</c:v>
                </c:pt>
                <c:pt idx="2228">
                  <c:v>2.3977433004231299E-2</c:v>
                </c:pt>
                <c:pt idx="2229">
                  <c:v>0</c:v>
                </c:pt>
                <c:pt idx="2230">
                  <c:v>0.61346633416458796</c:v>
                </c:pt>
                <c:pt idx="2231">
                  <c:v>0.942949907235621</c:v>
                </c:pt>
                <c:pt idx="2232">
                  <c:v>0.58333333333333304</c:v>
                </c:pt>
                <c:pt idx="2233">
                  <c:v>0.93563829787233999</c:v>
                </c:pt>
                <c:pt idx="2234">
                  <c:v>0.92028985507246297</c:v>
                </c:pt>
                <c:pt idx="2235">
                  <c:v>0.94866414883200401</c:v>
                </c:pt>
                <c:pt idx="2236">
                  <c:v>0.88235294117647001</c:v>
                </c:pt>
                <c:pt idx="2237">
                  <c:v>0.95607794618001796</c:v>
                </c:pt>
                <c:pt idx="2238">
                  <c:v>0.97241843255970395</c:v>
                </c:pt>
                <c:pt idx="2239">
                  <c:v>0.96723621631143197</c:v>
                </c:pt>
                <c:pt idx="2240">
                  <c:v>0.97565485362095505</c:v>
                </c:pt>
                <c:pt idx="2241">
                  <c:v>0.875</c:v>
                </c:pt>
                <c:pt idx="2242">
                  <c:v>0.94972677595628396</c:v>
                </c:pt>
                <c:pt idx="2243">
                  <c:v>0.87931802986405105</c:v>
                </c:pt>
                <c:pt idx="2244">
                  <c:v>0.88359788359788305</c:v>
                </c:pt>
                <c:pt idx="2245">
                  <c:v>0.31675392670156999</c:v>
                </c:pt>
                <c:pt idx="2246">
                  <c:v>0.78818443804034499</c:v>
                </c:pt>
                <c:pt idx="2247">
                  <c:v>0.97332255456750205</c:v>
                </c:pt>
                <c:pt idx="2248">
                  <c:v>0.98623853211009105</c:v>
                </c:pt>
                <c:pt idx="2249">
                  <c:v>0.91095956200172801</c:v>
                </c:pt>
                <c:pt idx="2250">
                  <c:v>1</c:v>
                </c:pt>
                <c:pt idx="2251">
                  <c:v>1</c:v>
                </c:pt>
                <c:pt idx="2252">
                  <c:v>0.93855280094017501</c:v>
                </c:pt>
                <c:pt idx="2253">
                  <c:v>0.99480937891533905</c:v>
                </c:pt>
                <c:pt idx="2254">
                  <c:v>0.98018070533372104</c:v>
                </c:pt>
                <c:pt idx="2255">
                  <c:v>0.98564021316433803</c:v>
                </c:pt>
                <c:pt idx="2256">
                  <c:v>0.875</c:v>
                </c:pt>
                <c:pt idx="2257">
                  <c:v>1</c:v>
                </c:pt>
                <c:pt idx="2258">
                  <c:v>0.88282504012841001</c:v>
                </c:pt>
                <c:pt idx="2259">
                  <c:v>0.98198119966133302</c:v>
                </c:pt>
                <c:pt idx="2260">
                  <c:v>0.88892567455719196</c:v>
                </c:pt>
                <c:pt idx="2261">
                  <c:v>0</c:v>
                </c:pt>
                <c:pt idx="2262">
                  <c:v>7.8857142857142806E-2</c:v>
                </c:pt>
                <c:pt idx="2263">
                  <c:v>0</c:v>
                </c:pt>
                <c:pt idx="2264">
                  <c:v>0</c:v>
                </c:pt>
                <c:pt idx="2265">
                  <c:v>0</c:v>
                </c:pt>
                <c:pt idx="2266">
                  <c:v>0.82323498419388796</c:v>
                </c:pt>
                <c:pt idx="2267">
                  <c:v>1</c:v>
                </c:pt>
                <c:pt idx="2268">
                  <c:v>0.22617534942820799</c:v>
                </c:pt>
                <c:pt idx="2269">
                  <c:v>0.99133448873483498</c:v>
                </c:pt>
                <c:pt idx="2270">
                  <c:v>1</c:v>
                </c:pt>
                <c:pt idx="2271">
                  <c:v>0.92015371477369701</c:v>
                </c:pt>
                <c:pt idx="2272">
                  <c:v>1</c:v>
                </c:pt>
                <c:pt idx="2273">
                  <c:v>0.93847874720357904</c:v>
                </c:pt>
                <c:pt idx="2274">
                  <c:v>0.97338935574229601</c:v>
                </c:pt>
                <c:pt idx="2275">
                  <c:v>0.92459016393442595</c:v>
                </c:pt>
                <c:pt idx="2276">
                  <c:v>1</c:v>
                </c:pt>
                <c:pt idx="2277">
                  <c:v>0.86910994764397898</c:v>
                </c:pt>
                <c:pt idx="2278">
                  <c:v>0.99067357512953302</c:v>
                </c:pt>
                <c:pt idx="2279">
                  <c:v>0.97630706049597205</c:v>
                </c:pt>
                <c:pt idx="2280">
                  <c:v>0</c:v>
                </c:pt>
                <c:pt idx="2281">
                  <c:v>0.81832378969286801</c:v>
                </c:pt>
                <c:pt idx="2282">
                  <c:v>0.83881735813066205</c:v>
                </c:pt>
                <c:pt idx="2283">
                  <c:v>0.97568636575151202</c:v>
                </c:pt>
                <c:pt idx="2284">
                  <c:v>1</c:v>
                </c:pt>
                <c:pt idx="2285">
                  <c:v>0.99543269230769205</c:v>
                </c:pt>
                <c:pt idx="2286">
                  <c:v>0.85199485199485203</c:v>
                </c:pt>
                <c:pt idx="2287">
                  <c:v>0.52317880794701899</c:v>
                </c:pt>
                <c:pt idx="2288">
                  <c:v>0.71455938697318</c:v>
                </c:pt>
                <c:pt idx="2289">
                  <c:v>1</c:v>
                </c:pt>
                <c:pt idx="2290">
                  <c:v>1</c:v>
                </c:pt>
                <c:pt idx="2291">
                  <c:v>0.890267175572519</c:v>
                </c:pt>
                <c:pt idx="2292">
                  <c:v>0.937241948802642</c:v>
                </c:pt>
                <c:pt idx="2293">
                  <c:v>0.94417842741935398</c:v>
                </c:pt>
                <c:pt idx="2294">
                  <c:v>1</c:v>
                </c:pt>
                <c:pt idx="2295">
                  <c:v>0.896923907177549</c:v>
                </c:pt>
                <c:pt idx="2296">
                  <c:v>0.219931271477663</c:v>
                </c:pt>
                <c:pt idx="2297">
                  <c:v>0.65664739884392997</c:v>
                </c:pt>
                <c:pt idx="2298">
                  <c:v>1.67597765363128E-2</c:v>
                </c:pt>
                <c:pt idx="2299">
                  <c:v>0.90954219525648095</c:v>
                </c:pt>
                <c:pt idx="2300">
                  <c:v>0.94731064763995598</c:v>
                </c:pt>
                <c:pt idx="2301">
                  <c:v>0.96981818181818102</c:v>
                </c:pt>
                <c:pt idx="2302">
                  <c:v>0.95315959802418604</c:v>
                </c:pt>
                <c:pt idx="2303">
                  <c:v>0.98220338983050803</c:v>
                </c:pt>
                <c:pt idx="2304">
                  <c:v>0</c:v>
                </c:pt>
                <c:pt idx="2305">
                  <c:v>0.89481825212683597</c:v>
                </c:pt>
                <c:pt idx="2306">
                  <c:v>0</c:v>
                </c:pt>
                <c:pt idx="2307">
                  <c:v>0</c:v>
                </c:pt>
                <c:pt idx="2308">
                  <c:v>0.88405797101449202</c:v>
                </c:pt>
                <c:pt idx="2309">
                  <c:v>9.9009900990098994E-3</c:v>
                </c:pt>
                <c:pt idx="2310">
                  <c:v>0</c:v>
                </c:pt>
                <c:pt idx="2311">
                  <c:v>0.72889610389610304</c:v>
                </c:pt>
                <c:pt idx="2312">
                  <c:v>0.68907563025209995</c:v>
                </c:pt>
                <c:pt idx="2313">
                  <c:v>0.50983698707138803</c:v>
                </c:pt>
                <c:pt idx="2314">
                  <c:v>0.89859154929577401</c:v>
                </c:pt>
                <c:pt idx="2315">
                  <c:v>1</c:v>
                </c:pt>
                <c:pt idx="2316">
                  <c:v>0.93283582089552197</c:v>
                </c:pt>
                <c:pt idx="2317">
                  <c:v>0.99286959277452003</c:v>
                </c:pt>
                <c:pt idx="2318">
                  <c:v>0.98681653448185302</c:v>
                </c:pt>
                <c:pt idx="2319">
                  <c:v>0.96482483622899395</c:v>
                </c:pt>
                <c:pt idx="2320">
                  <c:v>1</c:v>
                </c:pt>
                <c:pt idx="2321">
                  <c:v>0.93069306930692997</c:v>
                </c:pt>
                <c:pt idx="2322">
                  <c:v>0</c:v>
                </c:pt>
                <c:pt idx="2323">
                  <c:v>0.71688311688311601</c:v>
                </c:pt>
                <c:pt idx="2324">
                  <c:v>0.69080459770114899</c:v>
                </c:pt>
                <c:pt idx="2325">
                  <c:v>0.96036988110964305</c:v>
                </c:pt>
                <c:pt idx="2326">
                  <c:v>0.141909814323607</c:v>
                </c:pt>
                <c:pt idx="2327">
                  <c:v>0.61381896089983901</c:v>
                </c:pt>
                <c:pt idx="2328">
                  <c:v>0.394736842105263</c:v>
                </c:pt>
                <c:pt idx="2329">
                  <c:v>0.78770949720670302</c:v>
                </c:pt>
                <c:pt idx="2330">
                  <c:v>0.90199809705042799</c:v>
                </c:pt>
                <c:pt idx="2331">
                  <c:v>0.93432032301480406</c:v>
                </c:pt>
                <c:pt idx="2332">
                  <c:v>0.73919239904988099</c:v>
                </c:pt>
                <c:pt idx="2333">
                  <c:v>7.5471698113207496E-3</c:v>
                </c:pt>
                <c:pt idx="2334">
                  <c:v>0</c:v>
                </c:pt>
                <c:pt idx="2335">
                  <c:v>0.14877589453860601</c:v>
                </c:pt>
                <c:pt idx="2336">
                  <c:v>0</c:v>
                </c:pt>
                <c:pt idx="2337">
                  <c:v>0</c:v>
                </c:pt>
                <c:pt idx="2338">
                  <c:v>0.81216931216931199</c:v>
                </c:pt>
                <c:pt idx="2339">
                  <c:v>0.98360655737704905</c:v>
                </c:pt>
                <c:pt idx="2340">
                  <c:v>0.88823529411764701</c:v>
                </c:pt>
                <c:pt idx="2341">
                  <c:v>0.83750000000000002</c:v>
                </c:pt>
                <c:pt idx="2342">
                  <c:v>0.97462277091906702</c:v>
                </c:pt>
                <c:pt idx="2343">
                  <c:v>0.70828538550057496</c:v>
                </c:pt>
                <c:pt idx="2344">
                  <c:v>0.95991526804627603</c:v>
                </c:pt>
                <c:pt idx="2345">
                  <c:v>0.98545393746864995</c:v>
                </c:pt>
                <c:pt idx="2346">
                  <c:v>0</c:v>
                </c:pt>
                <c:pt idx="2347">
                  <c:v>0.78991596638655404</c:v>
                </c:pt>
                <c:pt idx="2348">
                  <c:v>0.748987854251012</c:v>
                </c:pt>
                <c:pt idx="2349">
                  <c:v>0.67948717948717896</c:v>
                </c:pt>
                <c:pt idx="2350">
                  <c:v>0.31125827814569501</c:v>
                </c:pt>
                <c:pt idx="2351">
                  <c:v>0.96650968079539501</c:v>
                </c:pt>
                <c:pt idx="2352">
                  <c:v>0.59243697478991597</c:v>
                </c:pt>
                <c:pt idx="2353">
                  <c:v>0.95787545787545703</c:v>
                </c:pt>
                <c:pt idx="2354">
                  <c:v>0.95701874714220303</c:v>
                </c:pt>
                <c:pt idx="2355">
                  <c:v>0.98026697620429404</c:v>
                </c:pt>
                <c:pt idx="2356">
                  <c:v>0.89787161002403004</c:v>
                </c:pt>
                <c:pt idx="2357">
                  <c:v>0.98848122866894195</c:v>
                </c:pt>
                <c:pt idx="2358">
                  <c:v>0.14309031556039101</c:v>
                </c:pt>
                <c:pt idx="2359">
                  <c:v>0.97425897035881404</c:v>
                </c:pt>
                <c:pt idx="2360">
                  <c:v>0</c:v>
                </c:pt>
                <c:pt idx="2361">
                  <c:v>0.91831083419868398</c:v>
                </c:pt>
                <c:pt idx="2362">
                  <c:v>0.98350013524479296</c:v>
                </c:pt>
                <c:pt idx="2363">
                  <c:v>0.60570987654320896</c:v>
                </c:pt>
                <c:pt idx="2364">
                  <c:v>0.739884393063583</c:v>
                </c:pt>
                <c:pt idx="2365">
                  <c:v>8.0645161290322492E-3</c:v>
                </c:pt>
                <c:pt idx="2366">
                  <c:v>0.97422126745435</c:v>
                </c:pt>
                <c:pt idx="2367">
                  <c:v>0.8175</c:v>
                </c:pt>
                <c:pt idx="2368">
                  <c:v>0.96921075455333905</c:v>
                </c:pt>
                <c:pt idx="2369">
                  <c:v>0</c:v>
                </c:pt>
                <c:pt idx="2370">
                  <c:v>0</c:v>
                </c:pt>
                <c:pt idx="2371">
                  <c:v>0.85034013605442105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</c:v>
                </c:pt>
                <c:pt idx="2376">
                  <c:v>0.97530864197530798</c:v>
                </c:pt>
                <c:pt idx="2377">
                  <c:v>0.96128251663641795</c:v>
                </c:pt>
                <c:pt idx="2378">
                  <c:v>0</c:v>
                </c:pt>
                <c:pt idx="2379">
                  <c:v>0.27032967032966998</c:v>
                </c:pt>
                <c:pt idx="2380">
                  <c:v>0.98178677971424</c:v>
                </c:pt>
                <c:pt idx="2381">
                  <c:v>0.87280507599232704</c:v>
                </c:pt>
                <c:pt idx="2382">
                  <c:v>0.95751633986928097</c:v>
                </c:pt>
                <c:pt idx="2383">
                  <c:v>4.8780487804878002E-2</c:v>
                </c:pt>
                <c:pt idx="2384">
                  <c:v>0</c:v>
                </c:pt>
                <c:pt idx="2385">
                  <c:v>0.95231416549789605</c:v>
                </c:pt>
                <c:pt idx="2386">
                  <c:v>0.27368421052631497</c:v>
                </c:pt>
                <c:pt idx="2387">
                  <c:v>0.60606060606060597</c:v>
                </c:pt>
                <c:pt idx="2388">
                  <c:v>0.72060857538035905</c:v>
                </c:pt>
                <c:pt idx="2389">
                  <c:v>0</c:v>
                </c:pt>
                <c:pt idx="2390">
                  <c:v>0.81447963800904899</c:v>
                </c:pt>
                <c:pt idx="2391">
                  <c:v>0</c:v>
                </c:pt>
                <c:pt idx="2392">
                  <c:v>1</c:v>
                </c:pt>
                <c:pt idx="2393">
                  <c:v>0.85209713024282496</c:v>
                </c:pt>
                <c:pt idx="2394">
                  <c:v>0.97859327217125303</c:v>
                </c:pt>
                <c:pt idx="2395">
                  <c:v>0</c:v>
                </c:pt>
                <c:pt idx="2396">
                  <c:v>0.93597052890097299</c:v>
                </c:pt>
                <c:pt idx="2397">
                  <c:v>0.41698113207547099</c:v>
                </c:pt>
                <c:pt idx="2398">
                  <c:v>0.71739130434782605</c:v>
                </c:pt>
                <c:pt idx="2399">
                  <c:v>0.873373807458803</c:v>
                </c:pt>
                <c:pt idx="2400">
                  <c:v>1</c:v>
                </c:pt>
                <c:pt idx="2401">
                  <c:v>0.88831534490849295</c:v>
                </c:pt>
                <c:pt idx="2402">
                  <c:v>0.95475113122171895</c:v>
                </c:pt>
                <c:pt idx="2403">
                  <c:v>0.99004267425320003</c:v>
                </c:pt>
                <c:pt idx="2404">
                  <c:v>0.99786411716842904</c:v>
                </c:pt>
                <c:pt idx="2405">
                  <c:v>1</c:v>
                </c:pt>
                <c:pt idx="2406">
                  <c:v>1</c:v>
                </c:pt>
                <c:pt idx="2407">
                  <c:v>0.99424542065164501</c:v>
                </c:pt>
                <c:pt idx="2408">
                  <c:v>0.99491049491049399</c:v>
                </c:pt>
                <c:pt idx="2409">
                  <c:v>0.17404129793510301</c:v>
                </c:pt>
                <c:pt idx="2410">
                  <c:v>1</c:v>
                </c:pt>
                <c:pt idx="2411">
                  <c:v>0.79861111111111105</c:v>
                </c:pt>
                <c:pt idx="2412">
                  <c:v>0.70192307692307598</c:v>
                </c:pt>
                <c:pt idx="2413">
                  <c:v>0</c:v>
                </c:pt>
                <c:pt idx="2414">
                  <c:v>0.95822612380808203</c:v>
                </c:pt>
                <c:pt idx="2415">
                  <c:v>1</c:v>
                </c:pt>
                <c:pt idx="2416">
                  <c:v>1</c:v>
                </c:pt>
                <c:pt idx="2417">
                  <c:v>1</c:v>
                </c:pt>
                <c:pt idx="2418">
                  <c:v>0.719465648854961</c:v>
                </c:pt>
                <c:pt idx="2419">
                  <c:v>0.91884240327146904</c:v>
                </c:pt>
                <c:pt idx="2420">
                  <c:v>0.61627906976744096</c:v>
                </c:pt>
                <c:pt idx="2421">
                  <c:v>1</c:v>
                </c:pt>
                <c:pt idx="2422">
                  <c:v>5.3601340033500797E-2</c:v>
                </c:pt>
                <c:pt idx="2423">
                  <c:v>0</c:v>
                </c:pt>
                <c:pt idx="2424">
                  <c:v>0</c:v>
                </c:pt>
                <c:pt idx="2425">
                  <c:v>0.68162692847124795</c:v>
                </c:pt>
                <c:pt idx="2426">
                  <c:v>0.98036882807852399</c:v>
                </c:pt>
                <c:pt idx="2427">
                  <c:v>0.79397417503586798</c:v>
                </c:pt>
                <c:pt idx="2428">
                  <c:v>0.22605363984674301</c:v>
                </c:pt>
                <c:pt idx="2429">
                  <c:v>0.992107570885705</c:v>
                </c:pt>
                <c:pt idx="2430">
                  <c:v>0.41967871485943697</c:v>
                </c:pt>
                <c:pt idx="2431">
                  <c:v>0.87969924812029998</c:v>
                </c:pt>
                <c:pt idx="2432">
                  <c:v>0.98170045045044996</c:v>
                </c:pt>
                <c:pt idx="2433">
                  <c:v>0.91646017699115001</c:v>
                </c:pt>
                <c:pt idx="2434">
                  <c:v>0.97363083164300201</c:v>
                </c:pt>
                <c:pt idx="2435">
                  <c:v>0.36</c:v>
                </c:pt>
                <c:pt idx="2436">
                  <c:v>0.78452722063037195</c:v>
                </c:pt>
                <c:pt idx="2437">
                  <c:v>0.71584699453551903</c:v>
                </c:pt>
                <c:pt idx="2438">
                  <c:v>0.67010309278350499</c:v>
                </c:pt>
                <c:pt idx="2439">
                  <c:v>0.44642857142857101</c:v>
                </c:pt>
                <c:pt idx="2440">
                  <c:v>0</c:v>
                </c:pt>
                <c:pt idx="2441">
                  <c:v>0.98536585365853602</c:v>
                </c:pt>
                <c:pt idx="2442">
                  <c:v>0.85976408912188695</c:v>
                </c:pt>
                <c:pt idx="2443">
                  <c:v>0.99672729223670797</c:v>
                </c:pt>
                <c:pt idx="2444">
                  <c:v>0.96</c:v>
                </c:pt>
                <c:pt idx="2445">
                  <c:v>0</c:v>
                </c:pt>
                <c:pt idx="2446">
                  <c:v>0</c:v>
                </c:pt>
                <c:pt idx="2447">
                  <c:v>0.44444444444444398</c:v>
                </c:pt>
                <c:pt idx="2448">
                  <c:v>0</c:v>
                </c:pt>
                <c:pt idx="2449">
                  <c:v>0</c:v>
                </c:pt>
                <c:pt idx="2450">
                  <c:v>0.96363636363636296</c:v>
                </c:pt>
                <c:pt idx="2451">
                  <c:v>0.30135658914728602</c:v>
                </c:pt>
                <c:pt idx="2452">
                  <c:v>0.89878542510121395</c:v>
                </c:pt>
                <c:pt idx="2453">
                  <c:v>0.87706855791962102</c:v>
                </c:pt>
                <c:pt idx="2454">
                  <c:v>0.97621681415929196</c:v>
                </c:pt>
                <c:pt idx="2455">
                  <c:v>0.99092212135690305</c:v>
                </c:pt>
                <c:pt idx="2456">
                  <c:v>0</c:v>
                </c:pt>
                <c:pt idx="2457">
                  <c:v>0</c:v>
                </c:pt>
                <c:pt idx="2458">
                  <c:v>0</c:v>
                </c:pt>
                <c:pt idx="2459">
                  <c:v>0</c:v>
                </c:pt>
                <c:pt idx="2460">
                  <c:v>0</c:v>
                </c:pt>
                <c:pt idx="2461">
                  <c:v>1</c:v>
                </c:pt>
                <c:pt idx="2462">
                  <c:v>6.4308681672025697E-3</c:v>
                </c:pt>
                <c:pt idx="2463">
                  <c:v>0</c:v>
                </c:pt>
                <c:pt idx="2464">
                  <c:v>0.94274028629856799</c:v>
                </c:pt>
                <c:pt idx="2465">
                  <c:v>0.86621507197290404</c:v>
                </c:pt>
                <c:pt idx="2466">
                  <c:v>0.45669291338582602</c:v>
                </c:pt>
                <c:pt idx="2467">
                  <c:v>0.48071216617210599</c:v>
                </c:pt>
                <c:pt idx="2468">
                  <c:v>0.91355744366457303</c:v>
                </c:pt>
                <c:pt idx="2469">
                  <c:v>0.98935779816513703</c:v>
                </c:pt>
                <c:pt idx="2470">
                  <c:v>0.98275390090336701</c:v>
                </c:pt>
                <c:pt idx="2471">
                  <c:v>0.96781479390174996</c:v>
                </c:pt>
                <c:pt idx="2472">
                  <c:v>0.982019038664943</c:v>
                </c:pt>
                <c:pt idx="2473">
                  <c:v>0.96781905112173505</c:v>
                </c:pt>
                <c:pt idx="2474">
                  <c:v>0</c:v>
                </c:pt>
                <c:pt idx="2475">
                  <c:v>0.60702151755379297</c:v>
                </c:pt>
                <c:pt idx="2476">
                  <c:v>0.60685483870967705</c:v>
                </c:pt>
                <c:pt idx="2477">
                  <c:v>0.963453558889243</c:v>
                </c:pt>
                <c:pt idx="2478">
                  <c:v>0.96516649619274897</c:v>
                </c:pt>
                <c:pt idx="2479">
                  <c:v>0.90166975881261502</c:v>
                </c:pt>
                <c:pt idx="2480">
                  <c:v>0</c:v>
                </c:pt>
                <c:pt idx="2481">
                  <c:v>0.612947658402203</c:v>
                </c:pt>
                <c:pt idx="2482">
                  <c:v>0.97610681658468001</c:v>
                </c:pt>
                <c:pt idx="2483">
                  <c:v>0</c:v>
                </c:pt>
                <c:pt idx="2484">
                  <c:v>0.99732803356519795</c:v>
                </c:pt>
                <c:pt idx="2485">
                  <c:v>0.75</c:v>
                </c:pt>
                <c:pt idx="2486">
                  <c:v>0</c:v>
                </c:pt>
                <c:pt idx="2487">
                  <c:v>1</c:v>
                </c:pt>
                <c:pt idx="2488">
                  <c:v>0</c:v>
                </c:pt>
                <c:pt idx="2489">
                  <c:v>0</c:v>
                </c:pt>
                <c:pt idx="2490">
                  <c:v>1</c:v>
                </c:pt>
                <c:pt idx="2491">
                  <c:v>0.72826086956521696</c:v>
                </c:pt>
                <c:pt idx="2492">
                  <c:v>0.92362924281984304</c:v>
                </c:pt>
                <c:pt idx="2493">
                  <c:v>0.66468842729970301</c:v>
                </c:pt>
                <c:pt idx="2494">
                  <c:v>0.101587301587301</c:v>
                </c:pt>
                <c:pt idx="2495">
                  <c:v>0.77575757575757498</c:v>
                </c:pt>
                <c:pt idx="2496">
                  <c:v>0.61640798226163995</c:v>
                </c:pt>
                <c:pt idx="2497">
                  <c:v>0.81034482758620596</c:v>
                </c:pt>
                <c:pt idx="2498">
                  <c:v>0</c:v>
                </c:pt>
                <c:pt idx="2499">
                  <c:v>0</c:v>
                </c:pt>
                <c:pt idx="2500">
                  <c:v>0</c:v>
                </c:pt>
                <c:pt idx="2501">
                  <c:v>0</c:v>
                </c:pt>
                <c:pt idx="2502">
                  <c:v>0.20991735537190001</c:v>
                </c:pt>
                <c:pt idx="2503">
                  <c:v>0</c:v>
                </c:pt>
                <c:pt idx="2504">
                  <c:v>1</c:v>
                </c:pt>
                <c:pt idx="2505">
                  <c:v>0</c:v>
                </c:pt>
                <c:pt idx="2506">
                  <c:v>0.98776945421189399</c:v>
                </c:pt>
                <c:pt idx="2507">
                  <c:v>0.96857647652700596</c:v>
                </c:pt>
                <c:pt idx="2508">
                  <c:v>0.93644254818302197</c:v>
                </c:pt>
                <c:pt idx="2509">
                  <c:v>0.98713666787386101</c:v>
                </c:pt>
                <c:pt idx="2510">
                  <c:v>1</c:v>
                </c:pt>
                <c:pt idx="2511">
                  <c:v>1</c:v>
                </c:pt>
                <c:pt idx="2512">
                  <c:v>1</c:v>
                </c:pt>
                <c:pt idx="2513">
                  <c:v>1</c:v>
                </c:pt>
                <c:pt idx="2514">
                  <c:v>0.77751756440280995</c:v>
                </c:pt>
                <c:pt idx="2515">
                  <c:v>0.99697873186245201</c:v>
                </c:pt>
                <c:pt idx="2516">
                  <c:v>0</c:v>
                </c:pt>
                <c:pt idx="2517">
                  <c:v>1</c:v>
                </c:pt>
                <c:pt idx="2518">
                  <c:v>1</c:v>
                </c:pt>
                <c:pt idx="2519">
                  <c:v>0.85714285714285698</c:v>
                </c:pt>
                <c:pt idx="2520">
                  <c:v>0</c:v>
                </c:pt>
                <c:pt idx="2521">
                  <c:v>0.48096885813148699</c:v>
                </c:pt>
                <c:pt idx="2522">
                  <c:v>0</c:v>
                </c:pt>
                <c:pt idx="2523">
                  <c:v>0.89757412398921799</c:v>
                </c:pt>
                <c:pt idx="2524">
                  <c:v>0.99164345403899701</c:v>
                </c:pt>
                <c:pt idx="2525">
                  <c:v>0.71875</c:v>
                </c:pt>
                <c:pt idx="2526">
                  <c:v>0.92338387869114102</c:v>
                </c:pt>
                <c:pt idx="2527">
                  <c:v>0</c:v>
                </c:pt>
                <c:pt idx="2528">
                  <c:v>0.98018648018648002</c:v>
                </c:pt>
                <c:pt idx="2529">
                  <c:v>1</c:v>
                </c:pt>
                <c:pt idx="2530">
                  <c:v>0</c:v>
                </c:pt>
                <c:pt idx="2531">
                  <c:v>0.184931506849315</c:v>
                </c:pt>
                <c:pt idx="2532">
                  <c:v>0.95222820483445902</c:v>
                </c:pt>
                <c:pt idx="2533">
                  <c:v>1</c:v>
                </c:pt>
                <c:pt idx="2534">
                  <c:v>0.99710843373493896</c:v>
                </c:pt>
                <c:pt idx="2535">
                  <c:v>0.92793931731984802</c:v>
                </c:pt>
                <c:pt idx="2536">
                  <c:v>0.81372549019607798</c:v>
                </c:pt>
                <c:pt idx="2537">
                  <c:v>0.94459021453928005</c:v>
                </c:pt>
                <c:pt idx="2538">
                  <c:v>8.9041095890410898E-2</c:v>
                </c:pt>
                <c:pt idx="2539">
                  <c:v>1</c:v>
                </c:pt>
                <c:pt idx="2540">
                  <c:v>0.88836104513064096</c:v>
                </c:pt>
                <c:pt idx="2541">
                  <c:v>0.69636363636363596</c:v>
                </c:pt>
                <c:pt idx="2542">
                  <c:v>0.830650804758572</c:v>
                </c:pt>
                <c:pt idx="2543">
                  <c:v>0.98321136461472203</c:v>
                </c:pt>
                <c:pt idx="2544">
                  <c:v>0.91426538598363505</c:v>
                </c:pt>
                <c:pt idx="2545">
                  <c:v>0.99083409715856996</c:v>
                </c:pt>
                <c:pt idx="2546">
                  <c:v>0.91165172855313703</c:v>
                </c:pt>
                <c:pt idx="2547">
                  <c:v>0.77966101694915202</c:v>
                </c:pt>
                <c:pt idx="2548">
                  <c:v>0.80769230769230704</c:v>
                </c:pt>
                <c:pt idx="2549">
                  <c:v>0.79045764362219995</c:v>
                </c:pt>
                <c:pt idx="2550">
                  <c:v>0.97454293830577599</c:v>
                </c:pt>
                <c:pt idx="2551">
                  <c:v>1</c:v>
                </c:pt>
                <c:pt idx="2552">
                  <c:v>0.95408908360715505</c:v>
                </c:pt>
                <c:pt idx="2553">
                  <c:v>0.97516848730128702</c:v>
                </c:pt>
                <c:pt idx="2554">
                  <c:v>0</c:v>
                </c:pt>
                <c:pt idx="2555">
                  <c:v>0</c:v>
                </c:pt>
                <c:pt idx="2556">
                  <c:v>0.98747063429913795</c:v>
                </c:pt>
                <c:pt idx="2557">
                  <c:v>0.91431353456669895</c:v>
                </c:pt>
                <c:pt idx="2558">
                  <c:v>0.91597938144329805</c:v>
                </c:pt>
                <c:pt idx="2559">
                  <c:v>0.95795702273435002</c:v>
                </c:pt>
                <c:pt idx="2560">
                  <c:v>1</c:v>
                </c:pt>
                <c:pt idx="2561">
                  <c:v>1</c:v>
                </c:pt>
                <c:pt idx="2562">
                  <c:v>0.99527346387575899</c:v>
                </c:pt>
                <c:pt idx="2563">
                  <c:v>0.54166666666666596</c:v>
                </c:pt>
                <c:pt idx="2564">
                  <c:v>0.99342537804076203</c:v>
                </c:pt>
                <c:pt idx="2565">
                  <c:v>1</c:v>
                </c:pt>
                <c:pt idx="2566">
                  <c:v>0.95535361517186801</c:v>
                </c:pt>
                <c:pt idx="2567">
                  <c:v>0.95806915208386101</c:v>
                </c:pt>
                <c:pt idx="2568">
                  <c:v>1</c:v>
                </c:pt>
                <c:pt idx="2569">
                  <c:v>1</c:v>
                </c:pt>
                <c:pt idx="2570">
                  <c:v>0.957317073170731</c:v>
                </c:pt>
                <c:pt idx="2571">
                  <c:v>0.91631799163179894</c:v>
                </c:pt>
                <c:pt idx="2572">
                  <c:v>0.99086757990867502</c:v>
                </c:pt>
                <c:pt idx="2573">
                  <c:v>0.96167247386759502</c:v>
                </c:pt>
                <c:pt idx="2574">
                  <c:v>0.99423076923076903</c:v>
                </c:pt>
                <c:pt idx="2575">
                  <c:v>0.95925925925925903</c:v>
                </c:pt>
                <c:pt idx="2576">
                  <c:v>0.98650881057268702</c:v>
                </c:pt>
                <c:pt idx="2577">
                  <c:v>0.99575024517816202</c:v>
                </c:pt>
                <c:pt idx="2578">
                  <c:v>0.99700551615445199</c:v>
                </c:pt>
                <c:pt idx="2579">
                  <c:v>0</c:v>
                </c:pt>
                <c:pt idx="2580">
                  <c:v>0</c:v>
                </c:pt>
                <c:pt idx="2581">
                  <c:v>0</c:v>
                </c:pt>
                <c:pt idx="2582">
                  <c:v>0</c:v>
                </c:pt>
                <c:pt idx="2583">
                  <c:v>0.51049270072992703</c:v>
                </c:pt>
                <c:pt idx="2584">
                  <c:v>0.83527357392316604</c:v>
                </c:pt>
                <c:pt idx="2585">
                  <c:v>0.94032424974129003</c:v>
                </c:pt>
                <c:pt idx="2586">
                  <c:v>0.95176440720995104</c:v>
                </c:pt>
                <c:pt idx="2587">
                  <c:v>0.61107905366416604</c:v>
                </c:pt>
                <c:pt idx="2588">
                  <c:v>0.95758166747927798</c:v>
                </c:pt>
                <c:pt idx="2589">
                  <c:v>0.90048108668993398</c:v>
                </c:pt>
                <c:pt idx="2590">
                  <c:v>0.92925509779442295</c:v>
                </c:pt>
                <c:pt idx="2591">
                  <c:v>0.89879931389365297</c:v>
                </c:pt>
                <c:pt idx="2592">
                  <c:v>0.91483321504613202</c:v>
                </c:pt>
                <c:pt idx="2593">
                  <c:v>1</c:v>
                </c:pt>
                <c:pt idx="2594">
                  <c:v>1</c:v>
                </c:pt>
                <c:pt idx="2595">
                  <c:v>1</c:v>
                </c:pt>
                <c:pt idx="2596">
                  <c:v>1</c:v>
                </c:pt>
                <c:pt idx="2597">
                  <c:v>1</c:v>
                </c:pt>
                <c:pt idx="2598">
                  <c:v>0.96956621353291506</c:v>
                </c:pt>
                <c:pt idx="2599">
                  <c:v>0.89296482412060296</c:v>
                </c:pt>
                <c:pt idx="2600">
                  <c:v>0.88644470868014202</c:v>
                </c:pt>
                <c:pt idx="2601">
                  <c:v>0.95880806310254096</c:v>
                </c:pt>
                <c:pt idx="2602">
                  <c:v>0.81175972927241902</c:v>
                </c:pt>
                <c:pt idx="2603">
                  <c:v>0.96833636127692702</c:v>
                </c:pt>
                <c:pt idx="2604">
                  <c:v>0.751787132644956</c:v>
                </c:pt>
                <c:pt idx="2605">
                  <c:v>0.95245096505771498</c:v>
                </c:pt>
                <c:pt idx="2606">
                  <c:v>0.87690742624618501</c:v>
                </c:pt>
                <c:pt idx="2607">
                  <c:v>0.96057818659658301</c:v>
                </c:pt>
                <c:pt idx="2608">
                  <c:v>0</c:v>
                </c:pt>
                <c:pt idx="2609">
                  <c:v>0</c:v>
                </c:pt>
                <c:pt idx="2610">
                  <c:v>0.80957128614157503</c:v>
                </c:pt>
                <c:pt idx="2611">
                  <c:v>0</c:v>
                </c:pt>
                <c:pt idx="2612">
                  <c:v>0.77330895795246801</c:v>
                </c:pt>
                <c:pt idx="2613">
                  <c:v>0.66713483146067398</c:v>
                </c:pt>
                <c:pt idx="2614">
                  <c:v>0.760479041916167</c:v>
                </c:pt>
                <c:pt idx="2615">
                  <c:v>0.946995147443075</c:v>
                </c:pt>
                <c:pt idx="2616">
                  <c:v>0.963387978142076</c:v>
                </c:pt>
                <c:pt idx="2617">
                  <c:v>0.97967403521918295</c:v>
                </c:pt>
                <c:pt idx="2618">
                  <c:v>0.97268000784775299</c:v>
                </c:pt>
                <c:pt idx="2619">
                  <c:v>0</c:v>
                </c:pt>
                <c:pt idx="2620">
                  <c:v>0</c:v>
                </c:pt>
                <c:pt idx="2621">
                  <c:v>0.76071995764955003</c:v>
                </c:pt>
                <c:pt idx="2622">
                  <c:v>0.54504839910647795</c:v>
                </c:pt>
                <c:pt idx="2623">
                  <c:v>0</c:v>
                </c:pt>
                <c:pt idx="2624">
                  <c:v>0.49646162221012502</c:v>
                </c:pt>
                <c:pt idx="2625">
                  <c:v>0.96789215686274499</c:v>
                </c:pt>
                <c:pt idx="2626">
                  <c:v>0.96180827886710196</c:v>
                </c:pt>
                <c:pt idx="2627">
                  <c:v>0.97863221318094296</c:v>
                </c:pt>
                <c:pt idx="2628">
                  <c:v>0</c:v>
                </c:pt>
                <c:pt idx="2629">
                  <c:v>1</c:v>
                </c:pt>
                <c:pt idx="2630">
                  <c:v>0.81939163498098799</c:v>
                </c:pt>
                <c:pt idx="2631">
                  <c:v>0.46158854166666602</c:v>
                </c:pt>
                <c:pt idx="2632">
                  <c:v>0.952402135231316</c:v>
                </c:pt>
                <c:pt idx="2633">
                  <c:v>0.90964590964590897</c:v>
                </c:pt>
                <c:pt idx="2634">
                  <c:v>0.87132867132867098</c:v>
                </c:pt>
                <c:pt idx="2635">
                  <c:v>0.37962962962962898</c:v>
                </c:pt>
                <c:pt idx="2636">
                  <c:v>0.82452999104744795</c:v>
                </c:pt>
                <c:pt idx="2637">
                  <c:v>0.99416445623342098</c:v>
                </c:pt>
                <c:pt idx="2638">
                  <c:v>0.95233160621761603</c:v>
                </c:pt>
                <c:pt idx="2639">
                  <c:v>0.73333333333333295</c:v>
                </c:pt>
                <c:pt idx="2640">
                  <c:v>0.96575192895617901</c:v>
                </c:pt>
                <c:pt idx="2641">
                  <c:v>1</c:v>
                </c:pt>
                <c:pt idx="2642">
                  <c:v>0.89655172413793105</c:v>
                </c:pt>
                <c:pt idx="2643">
                  <c:v>0.97045909472460701</c:v>
                </c:pt>
                <c:pt idx="2644">
                  <c:v>0.95553990059097405</c:v>
                </c:pt>
                <c:pt idx="2645">
                  <c:v>0.97939616483068104</c:v>
                </c:pt>
                <c:pt idx="2646">
                  <c:v>0.96994283606859599</c:v>
                </c:pt>
                <c:pt idx="2647">
                  <c:v>1</c:v>
                </c:pt>
                <c:pt idx="2648">
                  <c:v>1</c:v>
                </c:pt>
                <c:pt idx="2649">
                  <c:v>0.92452830188679203</c:v>
                </c:pt>
                <c:pt idx="2650">
                  <c:v>0.938735177865612</c:v>
                </c:pt>
                <c:pt idx="2651">
                  <c:v>0.84490398818316104</c:v>
                </c:pt>
                <c:pt idx="2652">
                  <c:v>0</c:v>
                </c:pt>
                <c:pt idx="2653">
                  <c:v>0.15753424657534201</c:v>
                </c:pt>
                <c:pt idx="2654">
                  <c:v>0.865254237288135</c:v>
                </c:pt>
                <c:pt idx="2655">
                  <c:v>0.53772766695576701</c:v>
                </c:pt>
                <c:pt idx="2656">
                  <c:v>0.31521739130434701</c:v>
                </c:pt>
                <c:pt idx="2657">
                  <c:v>0.38418079096045199</c:v>
                </c:pt>
                <c:pt idx="2658">
                  <c:v>5.7416267942583699E-2</c:v>
                </c:pt>
                <c:pt idx="2659">
                  <c:v>0</c:v>
                </c:pt>
                <c:pt idx="2660">
                  <c:v>0.198305084745762</c:v>
                </c:pt>
                <c:pt idx="2661">
                  <c:v>0.942117288651942</c:v>
                </c:pt>
                <c:pt idx="2662">
                  <c:v>0</c:v>
                </c:pt>
                <c:pt idx="2663">
                  <c:v>0.88416075650118198</c:v>
                </c:pt>
                <c:pt idx="2664">
                  <c:v>0</c:v>
                </c:pt>
                <c:pt idx="2665">
                  <c:v>0.84640522875816904</c:v>
                </c:pt>
                <c:pt idx="2666">
                  <c:v>0.88055281342546798</c:v>
                </c:pt>
                <c:pt idx="2667">
                  <c:v>0.96875</c:v>
                </c:pt>
                <c:pt idx="2668">
                  <c:v>0.41608391608391598</c:v>
                </c:pt>
                <c:pt idx="2669">
                  <c:v>0.47916666666666602</c:v>
                </c:pt>
                <c:pt idx="2670">
                  <c:v>0.94117647058823495</c:v>
                </c:pt>
                <c:pt idx="2671">
                  <c:v>0.72519083969465603</c:v>
                </c:pt>
                <c:pt idx="2672">
                  <c:v>0.83195020746887904</c:v>
                </c:pt>
                <c:pt idx="2673">
                  <c:v>1</c:v>
                </c:pt>
                <c:pt idx="2674">
                  <c:v>0.96707818930041101</c:v>
                </c:pt>
                <c:pt idx="2675">
                  <c:v>6.0194174757281498E-2</c:v>
                </c:pt>
                <c:pt idx="2676">
                  <c:v>0.88354620586025501</c:v>
                </c:pt>
                <c:pt idx="2677">
                  <c:v>0.453358208955223</c:v>
                </c:pt>
                <c:pt idx="2678">
                  <c:v>0.970873786407767</c:v>
                </c:pt>
                <c:pt idx="2679">
                  <c:v>0.59482758620689602</c:v>
                </c:pt>
                <c:pt idx="2680">
                  <c:v>0.807473084230525</c:v>
                </c:pt>
                <c:pt idx="2681">
                  <c:v>0.96403712296983701</c:v>
                </c:pt>
                <c:pt idx="2682">
                  <c:v>0.97193211488250597</c:v>
                </c:pt>
                <c:pt idx="2683">
                  <c:v>1</c:v>
                </c:pt>
                <c:pt idx="2684">
                  <c:v>0.68690019193857899</c:v>
                </c:pt>
                <c:pt idx="2685">
                  <c:v>0.91510464823064597</c:v>
                </c:pt>
                <c:pt idx="2686">
                  <c:v>0.86918408631152999</c:v>
                </c:pt>
                <c:pt idx="2687">
                  <c:v>0.75</c:v>
                </c:pt>
                <c:pt idx="2688">
                  <c:v>1</c:v>
                </c:pt>
                <c:pt idx="2689">
                  <c:v>0.86164298949969098</c:v>
                </c:pt>
                <c:pt idx="2690">
                  <c:v>0.440111420612813</c:v>
                </c:pt>
                <c:pt idx="2691">
                  <c:v>0.97184684684684597</c:v>
                </c:pt>
                <c:pt idx="2692">
                  <c:v>0.79055258467023104</c:v>
                </c:pt>
                <c:pt idx="2693">
                  <c:v>0.94076564924987005</c:v>
                </c:pt>
                <c:pt idx="2694">
                  <c:v>0.94251380318285105</c:v>
                </c:pt>
                <c:pt idx="2695">
                  <c:v>0.970382086589753</c:v>
                </c:pt>
                <c:pt idx="2696">
                  <c:v>0.88756543509597097</c:v>
                </c:pt>
                <c:pt idx="2697">
                  <c:v>1</c:v>
                </c:pt>
                <c:pt idx="2698">
                  <c:v>0.72093023255813904</c:v>
                </c:pt>
                <c:pt idx="2699">
                  <c:v>0.95814638250140205</c:v>
                </c:pt>
                <c:pt idx="2700">
                  <c:v>0.209302325581395</c:v>
                </c:pt>
                <c:pt idx="2701">
                  <c:v>0.133333333333333</c:v>
                </c:pt>
                <c:pt idx="2702">
                  <c:v>0.95919604463051</c:v>
                </c:pt>
                <c:pt idx="2703">
                  <c:v>0.93953610964681</c:v>
                </c:pt>
                <c:pt idx="2704">
                  <c:v>0</c:v>
                </c:pt>
                <c:pt idx="2705">
                  <c:v>0.11111111111111099</c:v>
                </c:pt>
                <c:pt idx="2706">
                  <c:v>0</c:v>
                </c:pt>
                <c:pt idx="2707">
                  <c:v>0.760290556900726</c:v>
                </c:pt>
                <c:pt idx="2708">
                  <c:v>0.13270142180094699</c:v>
                </c:pt>
                <c:pt idx="2709">
                  <c:v>0.92523932533049602</c:v>
                </c:pt>
                <c:pt idx="2710">
                  <c:v>0.94686503719447401</c:v>
                </c:pt>
                <c:pt idx="2711">
                  <c:v>0.99017643829111501</c:v>
                </c:pt>
                <c:pt idx="2712">
                  <c:v>1</c:v>
                </c:pt>
                <c:pt idx="2713">
                  <c:v>1</c:v>
                </c:pt>
                <c:pt idx="2714">
                  <c:v>1</c:v>
                </c:pt>
                <c:pt idx="2715">
                  <c:v>0.88301755605770904</c:v>
                </c:pt>
                <c:pt idx="2716">
                  <c:v>0.37306201550387502</c:v>
                </c:pt>
                <c:pt idx="2717">
                  <c:v>0.92815921870375795</c:v>
                </c:pt>
                <c:pt idx="2718">
                  <c:v>0.108108108108108</c:v>
                </c:pt>
                <c:pt idx="2719">
                  <c:v>0.97422632794457198</c:v>
                </c:pt>
                <c:pt idx="2720">
                  <c:v>0.75657894736842102</c:v>
                </c:pt>
                <c:pt idx="2721">
                  <c:v>0.454337899543379</c:v>
                </c:pt>
                <c:pt idx="2722">
                  <c:v>0.94445223734044004</c:v>
                </c:pt>
                <c:pt idx="2723">
                  <c:v>0.70375939849624003</c:v>
                </c:pt>
                <c:pt idx="2724">
                  <c:v>0.70770676691729295</c:v>
                </c:pt>
                <c:pt idx="2725">
                  <c:v>0.92229468332043696</c:v>
                </c:pt>
                <c:pt idx="2726">
                  <c:v>0.8</c:v>
                </c:pt>
                <c:pt idx="2727">
                  <c:v>0.33734939759036098</c:v>
                </c:pt>
                <c:pt idx="2728">
                  <c:v>0.98328002326257602</c:v>
                </c:pt>
                <c:pt idx="2729">
                  <c:v>0</c:v>
                </c:pt>
                <c:pt idx="2730">
                  <c:v>0.74014238773274899</c:v>
                </c:pt>
                <c:pt idx="2731">
                  <c:v>0.98672411201843502</c:v>
                </c:pt>
                <c:pt idx="2732">
                  <c:v>0.84110169491525399</c:v>
                </c:pt>
                <c:pt idx="2733">
                  <c:v>0.70683229813664505</c:v>
                </c:pt>
                <c:pt idx="2734">
                  <c:v>0.89681528662420296</c:v>
                </c:pt>
                <c:pt idx="2735">
                  <c:v>0.88422035480858996</c:v>
                </c:pt>
                <c:pt idx="2736">
                  <c:v>0.97209920283436602</c:v>
                </c:pt>
                <c:pt idx="2737">
                  <c:v>1</c:v>
                </c:pt>
                <c:pt idx="2738">
                  <c:v>0.96219035202086001</c:v>
                </c:pt>
                <c:pt idx="2739">
                  <c:v>0</c:v>
                </c:pt>
                <c:pt idx="2740">
                  <c:v>1.51515151515151E-2</c:v>
                </c:pt>
                <c:pt idx="2741">
                  <c:v>0.80623755806237496</c:v>
                </c:pt>
                <c:pt idx="2742">
                  <c:v>0.91755577109602304</c:v>
                </c:pt>
                <c:pt idx="2743">
                  <c:v>0.82942430703624703</c:v>
                </c:pt>
                <c:pt idx="2744">
                  <c:v>0</c:v>
                </c:pt>
                <c:pt idx="2745">
                  <c:v>0</c:v>
                </c:pt>
                <c:pt idx="2746">
                  <c:v>0</c:v>
                </c:pt>
                <c:pt idx="2747">
                  <c:v>0</c:v>
                </c:pt>
                <c:pt idx="2748">
                  <c:v>0.89520743919885504</c:v>
                </c:pt>
                <c:pt idx="2749">
                  <c:v>0.92375935680621002</c:v>
                </c:pt>
                <c:pt idx="2750">
                  <c:v>0.895691609977324</c:v>
                </c:pt>
                <c:pt idx="2751">
                  <c:v>0.93555148022006795</c:v>
                </c:pt>
                <c:pt idx="2752">
                  <c:v>1</c:v>
                </c:pt>
                <c:pt idx="2753">
                  <c:v>0.24844720496894401</c:v>
                </c:pt>
                <c:pt idx="2754">
                  <c:v>0.37153419593345599</c:v>
                </c:pt>
                <c:pt idx="2755">
                  <c:v>0.93982808022922604</c:v>
                </c:pt>
                <c:pt idx="2756">
                  <c:v>0.75600961538461497</c:v>
                </c:pt>
                <c:pt idx="2757">
                  <c:v>0</c:v>
                </c:pt>
                <c:pt idx="2758">
                  <c:v>0.80981595092024505</c:v>
                </c:pt>
                <c:pt idx="2759">
                  <c:v>0.81692677070828301</c:v>
                </c:pt>
                <c:pt idx="2760">
                  <c:v>1</c:v>
                </c:pt>
                <c:pt idx="2761">
                  <c:v>0.7</c:v>
                </c:pt>
                <c:pt idx="2762">
                  <c:v>0.93272727272727196</c:v>
                </c:pt>
                <c:pt idx="2763">
                  <c:v>0.97360000000000002</c:v>
                </c:pt>
                <c:pt idx="2764">
                  <c:v>0.93988269794721402</c:v>
                </c:pt>
                <c:pt idx="2765">
                  <c:v>0.90109890109890101</c:v>
                </c:pt>
                <c:pt idx="2766">
                  <c:v>0.89753320683111903</c:v>
                </c:pt>
                <c:pt idx="2767">
                  <c:v>0.46524064171122997</c:v>
                </c:pt>
                <c:pt idx="2768">
                  <c:v>0</c:v>
                </c:pt>
                <c:pt idx="2769">
                  <c:v>0.74912280701754297</c:v>
                </c:pt>
                <c:pt idx="2770">
                  <c:v>0.80487804878048697</c:v>
                </c:pt>
                <c:pt idx="2771">
                  <c:v>0.65738161559888497</c:v>
                </c:pt>
                <c:pt idx="2772">
                  <c:v>0.5</c:v>
                </c:pt>
                <c:pt idx="2773">
                  <c:v>0.95379033797975898</c:v>
                </c:pt>
                <c:pt idx="2774">
                  <c:v>0.72307692307692295</c:v>
                </c:pt>
                <c:pt idx="2775">
                  <c:v>0.86943620178041503</c:v>
                </c:pt>
                <c:pt idx="2776">
                  <c:v>0.71618625277161796</c:v>
                </c:pt>
                <c:pt idx="2777">
                  <c:v>0</c:v>
                </c:pt>
                <c:pt idx="2778">
                  <c:v>0.93739565943238701</c:v>
                </c:pt>
                <c:pt idx="2779">
                  <c:v>0.75687103594080296</c:v>
                </c:pt>
                <c:pt idx="2780">
                  <c:v>0.88915234143449895</c:v>
                </c:pt>
                <c:pt idx="2781">
                  <c:v>0.97076878105816999</c:v>
                </c:pt>
                <c:pt idx="2782">
                  <c:v>0.96790490341753299</c:v>
                </c:pt>
                <c:pt idx="2783">
                  <c:v>0.93168232280102403</c:v>
                </c:pt>
                <c:pt idx="2784">
                  <c:v>0.96626216828910505</c:v>
                </c:pt>
                <c:pt idx="2785">
                  <c:v>0.84739676840215405</c:v>
                </c:pt>
                <c:pt idx="2786">
                  <c:v>0</c:v>
                </c:pt>
                <c:pt idx="2787">
                  <c:v>0.95881863560732095</c:v>
                </c:pt>
                <c:pt idx="2788">
                  <c:v>0.87505188875051798</c:v>
                </c:pt>
                <c:pt idx="2789">
                  <c:v>0.68977020014825796</c:v>
                </c:pt>
                <c:pt idx="2790">
                  <c:v>0.98247610377787897</c:v>
                </c:pt>
                <c:pt idx="2791">
                  <c:v>0</c:v>
                </c:pt>
                <c:pt idx="2792">
                  <c:v>0</c:v>
                </c:pt>
                <c:pt idx="2793">
                  <c:v>0</c:v>
                </c:pt>
                <c:pt idx="2794">
                  <c:v>0.75894988066825697</c:v>
                </c:pt>
                <c:pt idx="2795">
                  <c:v>0.96288659793814402</c:v>
                </c:pt>
                <c:pt idx="2796">
                  <c:v>1</c:v>
                </c:pt>
                <c:pt idx="2797">
                  <c:v>0.95090439276485705</c:v>
                </c:pt>
                <c:pt idx="2798">
                  <c:v>0.76498800959232605</c:v>
                </c:pt>
                <c:pt idx="2799">
                  <c:v>0.61092150170648396</c:v>
                </c:pt>
                <c:pt idx="2800">
                  <c:v>0.96061359867329998</c:v>
                </c:pt>
                <c:pt idx="2801">
                  <c:v>0.91903896628306003</c:v>
                </c:pt>
                <c:pt idx="2802">
                  <c:v>0</c:v>
                </c:pt>
                <c:pt idx="2803">
                  <c:v>0.72245635159542398</c:v>
                </c:pt>
                <c:pt idx="2804">
                  <c:v>0.98857142857142799</c:v>
                </c:pt>
                <c:pt idx="2805">
                  <c:v>0.87028140013726796</c:v>
                </c:pt>
                <c:pt idx="2806">
                  <c:v>0</c:v>
                </c:pt>
                <c:pt idx="2807">
                  <c:v>0.61616161616161602</c:v>
                </c:pt>
                <c:pt idx="2808">
                  <c:v>0.84050632911392398</c:v>
                </c:pt>
                <c:pt idx="2809">
                  <c:v>0.85757922871324899</c:v>
                </c:pt>
                <c:pt idx="2810">
                  <c:v>0.86014851485148502</c:v>
                </c:pt>
                <c:pt idx="2811">
                  <c:v>0.624254473161033</c:v>
                </c:pt>
                <c:pt idx="2812">
                  <c:v>0.80726420620972394</c:v>
                </c:pt>
                <c:pt idx="2813">
                  <c:v>0.91636973380842501</c:v>
                </c:pt>
                <c:pt idx="2814">
                  <c:v>1</c:v>
                </c:pt>
                <c:pt idx="2815">
                  <c:v>0</c:v>
                </c:pt>
                <c:pt idx="2816">
                  <c:v>0</c:v>
                </c:pt>
                <c:pt idx="2817">
                  <c:v>1.3590844062947E-2</c:v>
                </c:pt>
                <c:pt idx="2818">
                  <c:v>0</c:v>
                </c:pt>
                <c:pt idx="2819">
                  <c:v>0</c:v>
                </c:pt>
                <c:pt idx="2820">
                  <c:v>0.37853107344632703</c:v>
                </c:pt>
                <c:pt idx="2821">
                  <c:v>0.90517241379310298</c:v>
                </c:pt>
                <c:pt idx="2822">
                  <c:v>0</c:v>
                </c:pt>
                <c:pt idx="2823">
                  <c:v>0.917874396135265</c:v>
                </c:pt>
                <c:pt idx="2824">
                  <c:v>0.162293488824101</c:v>
                </c:pt>
                <c:pt idx="2825">
                  <c:v>0</c:v>
                </c:pt>
                <c:pt idx="2826">
                  <c:v>0.92420814479638003</c:v>
                </c:pt>
                <c:pt idx="2827">
                  <c:v>0.97032122905027895</c:v>
                </c:pt>
                <c:pt idx="2828">
                  <c:v>0.27708703374777899</c:v>
                </c:pt>
                <c:pt idx="2829">
                  <c:v>0</c:v>
                </c:pt>
                <c:pt idx="2830">
                  <c:v>0</c:v>
                </c:pt>
                <c:pt idx="2831">
                  <c:v>0.67386609071274295</c:v>
                </c:pt>
                <c:pt idx="2832">
                  <c:v>0</c:v>
                </c:pt>
                <c:pt idx="2833">
                  <c:v>0.86111111111111105</c:v>
                </c:pt>
                <c:pt idx="2834">
                  <c:v>0.59895150720838797</c:v>
                </c:pt>
                <c:pt idx="2835">
                  <c:v>0.86879289463060105</c:v>
                </c:pt>
                <c:pt idx="2836">
                  <c:v>0.73758310520140702</c:v>
                </c:pt>
                <c:pt idx="2837">
                  <c:v>0.86252427184465996</c:v>
                </c:pt>
                <c:pt idx="2838">
                  <c:v>0.97999280198926797</c:v>
                </c:pt>
                <c:pt idx="2839">
                  <c:v>0.82783357245337097</c:v>
                </c:pt>
                <c:pt idx="2840">
                  <c:v>0.27443609022556298</c:v>
                </c:pt>
                <c:pt idx="2841">
                  <c:v>0.676715176715176</c:v>
                </c:pt>
                <c:pt idx="2842">
                  <c:v>0.65831435079726597</c:v>
                </c:pt>
                <c:pt idx="2843">
                  <c:v>0.72845227062094497</c:v>
                </c:pt>
                <c:pt idx="2844">
                  <c:v>0.2</c:v>
                </c:pt>
                <c:pt idx="2845">
                  <c:v>0.60836501901140605</c:v>
                </c:pt>
                <c:pt idx="2846">
                  <c:v>0.49612403100775099</c:v>
                </c:pt>
                <c:pt idx="2847">
                  <c:v>0.80519480519480502</c:v>
                </c:pt>
                <c:pt idx="2848">
                  <c:v>1</c:v>
                </c:pt>
                <c:pt idx="2849">
                  <c:v>0.464944649446494</c:v>
                </c:pt>
                <c:pt idx="2850">
                  <c:v>0.74100719424460404</c:v>
                </c:pt>
                <c:pt idx="2851">
                  <c:v>0</c:v>
                </c:pt>
                <c:pt idx="2852">
                  <c:v>0.33333333333333298</c:v>
                </c:pt>
                <c:pt idx="2853">
                  <c:v>0</c:v>
                </c:pt>
                <c:pt idx="2854">
                  <c:v>0.63636363636363602</c:v>
                </c:pt>
                <c:pt idx="2855">
                  <c:v>0.57707509881422903</c:v>
                </c:pt>
                <c:pt idx="2856">
                  <c:v>1</c:v>
                </c:pt>
                <c:pt idx="2857">
                  <c:v>0</c:v>
                </c:pt>
                <c:pt idx="2858">
                  <c:v>0.625</c:v>
                </c:pt>
                <c:pt idx="2859">
                  <c:v>0.93794326241134696</c:v>
                </c:pt>
                <c:pt idx="2860">
                  <c:v>0.76165803108808205</c:v>
                </c:pt>
                <c:pt idx="2861">
                  <c:v>0.86531858069439105</c:v>
                </c:pt>
                <c:pt idx="2862">
                  <c:v>0.74488888888888805</c:v>
                </c:pt>
                <c:pt idx="2863">
                  <c:v>0</c:v>
                </c:pt>
                <c:pt idx="2864">
                  <c:v>0.74434782608695604</c:v>
                </c:pt>
                <c:pt idx="2865">
                  <c:v>0</c:v>
                </c:pt>
                <c:pt idx="2866">
                  <c:v>0.76423690205011297</c:v>
                </c:pt>
                <c:pt idx="2867">
                  <c:v>1</c:v>
                </c:pt>
                <c:pt idx="2868">
                  <c:v>1</c:v>
                </c:pt>
                <c:pt idx="2869">
                  <c:v>0.79289184351828101</c:v>
                </c:pt>
                <c:pt idx="2870">
                  <c:v>0.820433436532507</c:v>
                </c:pt>
                <c:pt idx="2871">
                  <c:v>0</c:v>
                </c:pt>
                <c:pt idx="2872">
                  <c:v>0</c:v>
                </c:pt>
                <c:pt idx="2873">
                  <c:v>0.83189655172413701</c:v>
                </c:pt>
                <c:pt idx="2874">
                  <c:v>0.38035264483627201</c:v>
                </c:pt>
                <c:pt idx="2875">
                  <c:v>0.87764182424916504</c:v>
                </c:pt>
                <c:pt idx="2876">
                  <c:v>0.565338276181649</c:v>
                </c:pt>
                <c:pt idx="2877">
                  <c:v>0.91749946842440999</c:v>
                </c:pt>
                <c:pt idx="2878">
                  <c:v>0.8</c:v>
                </c:pt>
                <c:pt idx="2879">
                  <c:v>0</c:v>
                </c:pt>
                <c:pt idx="2880">
                  <c:v>0.90228552500827996</c:v>
                </c:pt>
                <c:pt idx="2881">
                  <c:v>0</c:v>
                </c:pt>
                <c:pt idx="2882">
                  <c:v>0</c:v>
                </c:pt>
                <c:pt idx="2883">
                  <c:v>0.92053618363413303</c:v>
                </c:pt>
                <c:pt idx="2884">
                  <c:v>0.97151424287856003</c:v>
                </c:pt>
                <c:pt idx="2885">
                  <c:v>0.92846991946944502</c:v>
                </c:pt>
                <c:pt idx="2886">
                  <c:v>0.97430830039525695</c:v>
                </c:pt>
                <c:pt idx="2887">
                  <c:v>0.94513715710723101</c:v>
                </c:pt>
                <c:pt idx="2888">
                  <c:v>0.86007130124777098</c:v>
                </c:pt>
                <c:pt idx="2889">
                  <c:v>0.55555555555555503</c:v>
                </c:pt>
                <c:pt idx="2890">
                  <c:v>0.99750312109862604</c:v>
                </c:pt>
                <c:pt idx="2891">
                  <c:v>0.91386861313868595</c:v>
                </c:pt>
                <c:pt idx="2892">
                  <c:v>0.86895051658510003</c:v>
                </c:pt>
                <c:pt idx="2893">
                  <c:v>0</c:v>
                </c:pt>
                <c:pt idx="2894">
                  <c:v>0.59704251386321605</c:v>
                </c:pt>
                <c:pt idx="2895">
                  <c:v>0</c:v>
                </c:pt>
                <c:pt idx="2896">
                  <c:v>0.878103837471783</c:v>
                </c:pt>
                <c:pt idx="2897">
                  <c:v>0</c:v>
                </c:pt>
                <c:pt idx="2898">
                  <c:v>0.77565949900243802</c:v>
                </c:pt>
                <c:pt idx="2899">
                  <c:v>0.92473260266737001</c:v>
                </c:pt>
                <c:pt idx="2900">
                  <c:v>0</c:v>
                </c:pt>
                <c:pt idx="2901">
                  <c:v>0.47499999999999998</c:v>
                </c:pt>
                <c:pt idx="2902">
                  <c:v>0</c:v>
                </c:pt>
                <c:pt idx="2903">
                  <c:v>0.79062500000000002</c:v>
                </c:pt>
                <c:pt idx="2904">
                  <c:v>0</c:v>
                </c:pt>
                <c:pt idx="2905">
                  <c:v>0.78350515463917503</c:v>
                </c:pt>
                <c:pt idx="2906">
                  <c:v>0.81885521885521795</c:v>
                </c:pt>
                <c:pt idx="2907">
                  <c:v>0</c:v>
                </c:pt>
                <c:pt idx="2908">
                  <c:v>0.73162475822050199</c:v>
                </c:pt>
                <c:pt idx="2909">
                  <c:v>0.94890162368672304</c:v>
                </c:pt>
                <c:pt idx="2910">
                  <c:v>0.94263601183701295</c:v>
                </c:pt>
                <c:pt idx="2911">
                  <c:v>1</c:v>
                </c:pt>
                <c:pt idx="2912">
                  <c:v>0.86764054891544895</c:v>
                </c:pt>
                <c:pt idx="2913">
                  <c:v>0.95553334998750905</c:v>
                </c:pt>
                <c:pt idx="2914">
                  <c:v>0.16384180790960401</c:v>
                </c:pt>
                <c:pt idx="2915">
                  <c:v>0.70488599348534198</c:v>
                </c:pt>
                <c:pt idx="2916">
                  <c:v>0</c:v>
                </c:pt>
                <c:pt idx="2917">
                  <c:v>1</c:v>
                </c:pt>
                <c:pt idx="2918">
                  <c:v>0</c:v>
                </c:pt>
                <c:pt idx="2919">
                  <c:v>0.85574572127139303</c:v>
                </c:pt>
                <c:pt idx="2920">
                  <c:v>0.95151515151515098</c:v>
                </c:pt>
                <c:pt idx="2921">
                  <c:v>0.859697933227345</c:v>
                </c:pt>
                <c:pt idx="2922">
                  <c:v>0.88755980861243999</c:v>
                </c:pt>
                <c:pt idx="2923">
                  <c:v>0.91005291005291</c:v>
                </c:pt>
                <c:pt idx="2924">
                  <c:v>0.92059290629962898</c:v>
                </c:pt>
                <c:pt idx="2925">
                  <c:v>0.83928571428571397</c:v>
                </c:pt>
                <c:pt idx="2926">
                  <c:v>0</c:v>
                </c:pt>
                <c:pt idx="2927">
                  <c:v>0.940119760479041</c:v>
                </c:pt>
                <c:pt idx="2928">
                  <c:v>0.956452889944576</c:v>
                </c:pt>
                <c:pt idx="2929">
                  <c:v>0.94363636363636305</c:v>
                </c:pt>
                <c:pt idx="2930">
                  <c:v>2.2471910112359501E-2</c:v>
                </c:pt>
                <c:pt idx="2931">
                  <c:v>0.34389140271493202</c:v>
                </c:pt>
                <c:pt idx="2932">
                  <c:v>0.87887740029542005</c:v>
                </c:pt>
                <c:pt idx="2933">
                  <c:v>0.84789915966386498</c:v>
                </c:pt>
                <c:pt idx="2934">
                  <c:v>0.84090909090909005</c:v>
                </c:pt>
                <c:pt idx="2935">
                  <c:v>0.34883720930232498</c:v>
                </c:pt>
                <c:pt idx="2936">
                  <c:v>0.91676646706586795</c:v>
                </c:pt>
                <c:pt idx="2937">
                  <c:v>0.98798076923076905</c:v>
                </c:pt>
                <c:pt idx="2938">
                  <c:v>0.16806722689075601</c:v>
                </c:pt>
                <c:pt idx="2939">
                  <c:v>0.54639175257731898</c:v>
                </c:pt>
                <c:pt idx="2940">
                  <c:v>0.68307692307692303</c:v>
                </c:pt>
                <c:pt idx="2941">
                  <c:v>0.86100386100386095</c:v>
                </c:pt>
                <c:pt idx="2942">
                  <c:v>0.94842767295597397</c:v>
                </c:pt>
                <c:pt idx="2943">
                  <c:v>0.90311986863711002</c:v>
                </c:pt>
                <c:pt idx="2944">
                  <c:v>0.66166281755196299</c:v>
                </c:pt>
                <c:pt idx="2945">
                  <c:v>0.70240000000000002</c:v>
                </c:pt>
                <c:pt idx="2946">
                  <c:v>0</c:v>
                </c:pt>
                <c:pt idx="2947">
                  <c:v>0.61752577319587598</c:v>
                </c:pt>
                <c:pt idx="2948">
                  <c:v>0.81980640357408696</c:v>
                </c:pt>
                <c:pt idx="2949">
                  <c:v>0</c:v>
                </c:pt>
                <c:pt idx="2950">
                  <c:v>0.221095334685598</c:v>
                </c:pt>
                <c:pt idx="2951">
                  <c:v>0.90827338129496404</c:v>
                </c:pt>
                <c:pt idx="2952">
                  <c:v>0.96286644951139999</c:v>
                </c:pt>
                <c:pt idx="2953">
                  <c:v>0.99095022624434304</c:v>
                </c:pt>
                <c:pt idx="2954">
                  <c:v>0.70684523809523803</c:v>
                </c:pt>
                <c:pt idx="2955">
                  <c:v>0.64864864864864802</c:v>
                </c:pt>
                <c:pt idx="2956">
                  <c:v>0.91621052631578903</c:v>
                </c:pt>
                <c:pt idx="2957">
                  <c:v>0.6</c:v>
                </c:pt>
                <c:pt idx="2958">
                  <c:v>0.92724679029957202</c:v>
                </c:pt>
                <c:pt idx="2959">
                  <c:v>0.92088998763906005</c:v>
                </c:pt>
                <c:pt idx="2960">
                  <c:v>0.83751160631383403</c:v>
                </c:pt>
                <c:pt idx="2961">
                  <c:v>0.96760630107781598</c:v>
                </c:pt>
                <c:pt idx="2962">
                  <c:v>0.808760683760683</c:v>
                </c:pt>
                <c:pt idx="2963">
                  <c:v>0.78975095785440597</c:v>
                </c:pt>
                <c:pt idx="2964">
                  <c:v>0.74581830108232205</c:v>
                </c:pt>
                <c:pt idx="2965">
                  <c:v>0.253846153846153</c:v>
                </c:pt>
                <c:pt idx="2966">
                  <c:v>1</c:v>
                </c:pt>
                <c:pt idx="2967">
                  <c:v>0</c:v>
                </c:pt>
                <c:pt idx="2968">
                  <c:v>0</c:v>
                </c:pt>
                <c:pt idx="2969">
                  <c:v>0.39500000000000002</c:v>
                </c:pt>
                <c:pt idx="2970">
                  <c:v>0.95005549389567101</c:v>
                </c:pt>
                <c:pt idx="2971">
                  <c:v>0.96975609756097503</c:v>
                </c:pt>
                <c:pt idx="2972">
                  <c:v>0</c:v>
                </c:pt>
                <c:pt idx="2973">
                  <c:v>0.97315436241610698</c:v>
                </c:pt>
                <c:pt idx="2974">
                  <c:v>1</c:v>
                </c:pt>
                <c:pt idx="2975">
                  <c:v>0.61971563981042599</c:v>
                </c:pt>
                <c:pt idx="2976">
                  <c:v>0.973160173160173</c:v>
                </c:pt>
                <c:pt idx="2977">
                  <c:v>1</c:v>
                </c:pt>
                <c:pt idx="2978">
                  <c:v>0</c:v>
                </c:pt>
                <c:pt idx="2979">
                  <c:v>0.95666875391358797</c:v>
                </c:pt>
                <c:pt idx="2980">
                  <c:v>0.89872415310162701</c:v>
                </c:pt>
                <c:pt idx="2981">
                  <c:v>1</c:v>
                </c:pt>
                <c:pt idx="2982">
                  <c:v>0.90895698291101901</c:v>
                </c:pt>
                <c:pt idx="2983">
                  <c:v>0</c:v>
                </c:pt>
                <c:pt idx="2984">
                  <c:v>0</c:v>
                </c:pt>
                <c:pt idx="2985">
                  <c:v>0.60169491525423702</c:v>
                </c:pt>
                <c:pt idx="2986">
                  <c:v>0.28453038674033099</c:v>
                </c:pt>
                <c:pt idx="2987">
                  <c:v>0.48034188034188002</c:v>
                </c:pt>
                <c:pt idx="2988">
                  <c:v>0.95817490494296498</c:v>
                </c:pt>
                <c:pt idx="2989">
                  <c:v>0.46785714285714203</c:v>
                </c:pt>
                <c:pt idx="2990">
                  <c:v>0.90899357601713004</c:v>
                </c:pt>
                <c:pt idx="2991">
                  <c:v>0.88241758241758195</c:v>
                </c:pt>
                <c:pt idx="2992">
                  <c:v>1</c:v>
                </c:pt>
                <c:pt idx="2993">
                  <c:v>0.77463581833761697</c:v>
                </c:pt>
                <c:pt idx="2994">
                  <c:v>0.910103420843277</c:v>
                </c:pt>
                <c:pt idx="2995">
                  <c:v>0.93552908199018903</c:v>
                </c:pt>
                <c:pt idx="2996">
                  <c:v>0.98443374598807798</c:v>
                </c:pt>
                <c:pt idx="2997">
                  <c:v>1</c:v>
                </c:pt>
                <c:pt idx="2998">
                  <c:v>1</c:v>
                </c:pt>
                <c:pt idx="2999">
                  <c:v>1</c:v>
                </c:pt>
                <c:pt idx="3000">
                  <c:v>1</c:v>
                </c:pt>
                <c:pt idx="3001">
                  <c:v>0.97442215914407804</c:v>
                </c:pt>
                <c:pt idx="3002">
                  <c:v>0.92857142857142805</c:v>
                </c:pt>
                <c:pt idx="3003">
                  <c:v>3.1578947368420998E-2</c:v>
                </c:pt>
                <c:pt idx="3004">
                  <c:v>0</c:v>
                </c:pt>
                <c:pt idx="3005">
                  <c:v>0.96618357487922701</c:v>
                </c:pt>
                <c:pt idx="3006">
                  <c:v>0.34963325183374</c:v>
                </c:pt>
                <c:pt idx="3007">
                  <c:v>0.41388174807197903</c:v>
                </c:pt>
                <c:pt idx="3008">
                  <c:v>0.89809918536515598</c:v>
                </c:pt>
                <c:pt idx="3009">
                  <c:v>0.88</c:v>
                </c:pt>
                <c:pt idx="3010">
                  <c:v>0.97455968688845396</c:v>
                </c:pt>
                <c:pt idx="3011">
                  <c:v>0.95523207909914798</c:v>
                </c:pt>
                <c:pt idx="3012">
                  <c:v>0.29957805907172902</c:v>
                </c:pt>
                <c:pt idx="3013">
                  <c:v>0.964701350868022</c:v>
                </c:pt>
                <c:pt idx="3014">
                  <c:v>0.866995073891625</c:v>
                </c:pt>
                <c:pt idx="3015">
                  <c:v>0</c:v>
                </c:pt>
                <c:pt idx="3016">
                  <c:v>0.77813051146384404</c:v>
                </c:pt>
                <c:pt idx="3017">
                  <c:v>0.94940898345153601</c:v>
                </c:pt>
                <c:pt idx="3018">
                  <c:v>0.193869731800766</c:v>
                </c:pt>
                <c:pt idx="3019">
                  <c:v>0.805755395683453</c:v>
                </c:pt>
                <c:pt idx="3020">
                  <c:v>0</c:v>
                </c:pt>
                <c:pt idx="3021">
                  <c:v>0.77422680412371103</c:v>
                </c:pt>
                <c:pt idx="3022">
                  <c:v>0.31839080459770103</c:v>
                </c:pt>
                <c:pt idx="3023">
                  <c:v>0.968424745643784</c:v>
                </c:pt>
                <c:pt idx="3024">
                  <c:v>0.92910821643286501</c:v>
                </c:pt>
                <c:pt idx="3025">
                  <c:v>0.99087115284298299</c:v>
                </c:pt>
                <c:pt idx="3026">
                  <c:v>1</c:v>
                </c:pt>
                <c:pt idx="3027">
                  <c:v>1</c:v>
                </c:pt>
                <c:pt idx="3028">
                  <c:v>1</c:v>
                </c:pt>
                <c:pt idx="3029">
                  <c:v>1</c:v>
                </c:pt>
                <c:pt idx="3030">
                  <c:v>0.96851620947630901</c:v>
                </c:pt>
                <c:pt idx="3031">
                  <c:v>0.63775510204081598</c:v>
                </c:pt>
                <c:pt idx="3032">
                  <c:v>1</c:v>
                </c:pt>
                <c:pt idx="3033">
                  <c:v>0</c:v>
                </c:pt>
                <c:pt idx="3034">
                  <c:v>0</c:v>
                </c:pt>
                <c:pt idx="3035">
                  <c:v>0</c:v>
                </c:pt>
                <c:pt idx="3036">
                  <c:v>1</c:v>
                </c:pt>
                <c:pt idx="3037">
                  <c:v>1</c:v>
                </c:pt>
                <c:pt idx="3038">
                  <c:v>0.93524416135881105</c:v>
                </c:pt>
                <c:pt idx="3039">
                  <c:v>0.72967863894139795</c:v>
                </c:pt>
                <c:pt idx="3040">
                  <c:v>0.93376413570274597</c:v>
                </c:pt>
                <c:pt idx="3041">
                  <c:v>0.14864864864864799</c:v>
                </c:pt>
                <c:pt idx="3042">
                  <c:v>0.988188976377952</c:v>
                </c:pt>
                <c:pt idx="3043">
                  <c:v>0.90702374936836705</c:v>
                </c:pt>
                <c:pt idx="3044">
                  <c:v>0.95793801391524303</c:v>
                </c:pt>
                <c:pt idx="3045">
                  <c:v>0.94793536804308798</c:v>
                </c:pt>
                <c:pt idx="3046">
                  <c:v>0.87547528517110196</c:v>
                </c:pt>
                <c:pt idx="3047">
                  <c:v>0.93362947478442604</c:v>
                </c:pt>
                <c:pt idx="3048">
                  <c:v>0.94858272907053398</c:v>
                </c:pt>
                <c:pt idx="3049">
                  <c:v>0.95201248049921905</c:v>
                </c:pt>
                <c:pt idx="3050">
                  <c:v>1</c:v>
                </c:pt>
                <c:pt idx="3051">
                  <c:v>0.84862898712926604</c:v>
                </c:pt>
                <c:pt idx="3052">
                  <c:v>0.97756150310894796</c:v>
                </c:pt>
                <c:pt idx="3053">
                  <c:v>1</c:v>
                </c:pt>
                <c:pt idx="3054">
                  <c:v>0.37065637065637003</c:v>
                </c:pt>
                <c:pt idx="3055">
                  <c:v>0.984839296543359</c:v>
                </c:pt>
                <c:pt idx="3056">
                  <c:v>0.92774566473988396</c:v>
                </c:pt>
                <c:pt idx="3057">
                  <c:v>0.96866096866096796</c:v>
                </c:pt>
                <c:pt idx="3058">
                  <c:v>0.9</c:v>
                </c:pt>
                <c:pt idx="3059">
                  <c:v>0.96672424765887799</c:v>
                </c:pt>
                <c:pt idx="3060">
                  <c:v>1</c:v>
                </c:pt>
                <c:pt idx="3061">
                  <c:v>1</c:v>
                </c:pt>
                <c:pt idx="3062">
                  <c:v>1</c:v>
                </c:pt>
                <c:pt idx="3063">
                  <c:v>0.94048357098573998</c:v>
                </c:pt>
                <c:pt idx="3064">
                  <c:v>0</c:v>
                </c:pt>
                <c:pt idx="3065">
                  <c:v>0</c:v>
                </c:pt>
                <c:pt idx="3066">
                  <c:v>0.91438919986829104</c:v>
                </c:pt>
                <c:pt idx="3067">
                  <c:v>0.97233286683173603</c:v>
                </c:pt>
                <c:pt idx="3068">
                  <c:v>0.97476113214350102</c:v>
                </c:pt>
                <c:pt idx="3069">
                  <c:v>0.99327801214593603</c:v>
                </c:pt>
                <c:pt idx="3070">
                  <c:v>0.89130434782608603</c:v>
                </c:pt>
                <c:pt idx="3071">
                  <c:v>0.65126050420168002</c:v>
                </c:pt>
                <c:pt idx="3072">
                  <c:v>0.881287726358148</c:v>
                </c:pt>
                <c:pt idx="3073">
                  <c:v>0.97262952101661704</c:v>
                </c:pt>
                <c:pt idx="3074">
                  <c:v>0.95638297872340405</c:v>
                </c:pt>
                <c:pt idx="3075">
                  <c:v>0.940431359123587</c:v>
                </c:pt>
                <c:pt idx="3076">
                  <c:v>0.97711015736766804</c:v>
                </c:pt>
                <c:pt idx="3077">
                  <c:v>0.96965026674570198</c:v>
                </c:pt>
                <c:pt idx="3078">
                  <c:v>0.986135693215339</c:v>
                </c:pt>
                <c:pt idx="3079">
                  <c:v>0.99429502852485696</c:v>
                </c:pt>
                <c:pt idx="3080">
                  <c:v>0.91657855783463704</c:v>
                </c:pt>
                <c:pt idx="3081">
                  <c:v>0.95106649937264698</c:v>
                </c:pt>
                <c:pt idx="3082">
                  <c:v>0.9</c:v>
                </c:pt>
                <c:pt idx="3083">
                  <c:v>1</c:v>
                </c:pt>
                <c:pt idx="3084">
                  <c:v>0</c:v>
                </c:pt>
                <c:pt idx="3085">
                  <c:v>0.93333333333333302</c:v>
                </c:pt>
                <c:pt idx="3086">
                  <c:v>0.94970004614674597</c:v>
                </c:pt>
                <c:pt idx="3087">
                  <c:v>0.77272727272727204</c:v>
                </c:pt>
                <c:pt idx="3088">
                  <c:v>0.94298574643660904</c:v>
                </c:pt>
                <c:pt idx="3089">
                  <c:v>1</c:v>
                </c:pt>
                <c:pt idx="3090">
                  <c:v>0.97435897435897401</c:v>
                </c:pt>
                <c:pt idx="3091">
                  <c:v>0.47552447552447502</c:v>
                </c:pt>
                <c:pt idx="3092">
                  <c:v>0.99098392787142298</c:v>
                </c:pt>
                <c:pt idx="3093">
                  <c:v>0.93903083700440504</c:v>
                </c:pt>
                <c:pt idx="3094">
                  <c:v>0</c:v>
                </c:pt>
                <c:pt idx="3095">
                  <c:v>0.97774662694935999</c:v>
                </c:pt>
                <c:pt idx="3096">
                  <c:v>0.96767449340623901</c:v>
                </c:pt>
                <c:pt idx="3097">
                  <c:v>0.95405160706201897</c:v>
                </c:pt>
                <c:pt idx="3098">
                  <c:v>0.97217712177121696</c:v>
                </c:pt>
                <c:pt idx="3099">
                  <c:v>0.98399481913220399</c:v>
                </c:pt>
                <c:pt idx="3100">
                  <c:v>0.97982465406147601</c:v>
                </c:pt>
                <c:pt idx="3101">
                  <c:v>0</c:v>
                </c:pt>
                <c:pt idx="3102">
                  <c:v>0.95744680851063801</c:v>
                </c:pt>
                <c:pt idx="3103">
                  <c:v>0.93575174825174801</c:v>
                </c:pt>
                <c:pt idx="3104">
                  <c:v>0.97498213009292301</c:v>
                </c:pt>
                <c:pt idx="3105">
                  <c:v>0.97576301615798899</c:v>
                </c:pt>
                <c:pt idx="3106">
                  <c:v>0.92839707078925904</c:v>
                </c:pt>
                <c:pt idx="3107">
                  <c:v>0.70338983050847403</c:v>
                </c:pt>
                <c:pt idx="3108">
                  <c:v>0.91929824561403495</c:v>
                </c:pt>
                <c:pt idx="3109">
                  <c:v>0.96923743500866499</c:v>
                </c:pt>
                <c:pt idx="3110">
                  <c:v>0.95341098169717098</c:v>
                </c:pt>
                <c:pt idx="3111">
                  <c:v>0.46625766871165603</c:v>
                </c:pt>
                <c:pt idx="3112">
                  <c:v>0.95852773457750096</c:v>
                </c:pt>
                <c:pt idx="3113">
                  <c:v>0.92585365853658497</c:v>
                </c:pt>
                <c:pt idx="3114">
                  <c:v>0.98043519755678499</c:v>
                </c:pt>
                <c:pt idx="3115">
                  <c:v>0.86821705426356499</c:v>
                </c:pt>
                <c:pt idx="3116">
                  <c:v>0.72067039106145203</c:v>
                </c:pt>
                <c:pt idx="3117">
                  <c:v>0.893442622950819</c:v>
                </c:pt>
                <c:pt idx="3118">
                  <c:v>0.97318007662835204</c:v>
                </c:pt>
                <c:pt idx="3119">
                  <c:v>0.90758558961736402</c:v>
                </c:pt>
                <c:pt idx="3120">
                  <c:v>0.90697674418604601</c:v>
                </c:pt>
                <c:pt idx="3121">
                  <c:v>0.47584715212689199</c:v>
                </c:pt>
                <c:pt idx="3122">
                  <c:v>0.65889212827988297</c:v>
                </c:pt>
                <c:pt idx="3123">
                  <c:v>0.97252174892311105</c:v>
                </c:pt>
                <c:pt idx="3124">
                  <c:v>0.94371581098002999</c:v>
                </c:pt>
                <c:pt idx="3125">
                  <c:v>0.81451612903225801</c:v>
                </c:pt>
                <c:pt idx="3126">
                  <c:v>0</c:v>
                </c:pt>
                <c:pt idx="3127">
                  <c:v>0.994871794871794</c:v>
                </c:pt>
                <c:pt idx="3128">
                  <c:v>0.52208380520951303</c:v>
                </c:pt>
                <c:pt idx="3129">
                  <c:v>0.88653759567762203</c:v>
                </c:pt>
                <c:pt idx="3130">
                  <c:v>0.94056603773584901</c:v>
                </c:pt>
                <c:pt idx="3131">
                  <c:v>0.96200440528634301</c:v>
                </c:pt>
                <c:pt idx="3132">
                  <c:v>0.97441549766198998</c:v>
                </c:pt>
                <c:pt idx="3133">
                  <c:v>0.95403111739745405</c:v>
                </c:pt>
                <c:pt idx="3134">
                  <c:v>0.97477131897314795</c:v>
                </c:pt>
                <c:pt idx="3135">
                  <c:v>0.72320376914016404</c:v>
                </c:pt>
                <c:pt idx="3136">
                  <c:v>1</c:v>
                </c:pt>
                <c:pt idx="3137">
                  <c:v>0.74043062200956899</c:v>
                </c:pt>
                <c:pt idx="3138">
                  <c:v>0.975896168108776</c:v>
                </c:pt>
                <c:pt idx="3139">
                  <c:v>0.89031078610603198</c:v>
                </c:pt>
                <c:pt idx="3140">
                  <c:v>0.98313027179006496</c:v>
                </c:pt>
                <c:pt idx="3141">
                  <c:v>0</c:v>
                </c:pt>
                <c:pt idx="3142">
                  <c:v>1</c:v>
                </c:pt>
                <c:pt idx="3143">
                  <c:v>0</c:v>
                </c:pt>
                <c:pt idx="3144">
                  <c:v>0.164179104477611</c:v>
                </c:pt>
                <c:pt idx="3145">
                  <c:v>0.909340659340659</c:v>
                </c:pt>
                <c:pt idx="3146">
                  <c:v>0.65404298874104405</c:v>
                </c:pt>
                <c:pt idx="3147">
                  <c:v>0.82291666666666596</c:v>
                </c:pt>
                <c:pt idx="3148">
                  <c:v>0.9145880574452</c:v>
                </c:pt>
                <c:pt idx="3149">
                  <c:v>0.77510040160642502</c:v>
                </c:pt>
                <c:pt idx="3150">
                  <c:v>0.82640144665461102</c:v>
                </c:pt>
                <c:pt idx="3151">
                  <c:v>0.93142005218039503</c:v>
                </c:pt>
                <c:pt idx="3152">
                  <c:v>0.69832402234636803</c:v>
                </c:pt>
                <c:pt idx="3153">
                  <c:v>0.48787878787878702</c:v>
                </c:pt>
                <c:pt idx="3154">
                  <c:v>0.65425912670007103</c:v>
                </c:pt>
                <c:pt idx="3155">
                  <c:v>0.85577407967725605</c:v>
                </c:pt>
                <c:pt idx="3156">
                  <c:v>0.93064091308164998</c:v>
                </c:pt>
                <c:pt idx="3157">
                  <c:v>0.88567839195979903</c:v>
                </c:pt>
                <c:pt idx="3158">
                  <c:v>0.89140049140049105</c:v>
                </c:pt>
                <c:pt idx="3159">
                  <c:v>0.81789250353606702</c:v>
                </c:pt>
                <c:pt idx="3160">
                  <c:v>0.90464547677261598</c:v>
                </c:pt>
                <c:pt idx="3161">
                  <c:v>0.87502560950624797</c:v>
                </c:pt>
                <c:pt idx="3162">
                  <c:v>0.75510204081632604</c:v>
                </c:pt>
                <c:pt idx="3163">
                  <c:v>0.87883556254917305</c:v>
                </c:pt>
                <c:pt idx="3164">
                  <c:v>0.77334235453315203</c:v>
                </c:pt>
                <c:pt idx="3165">
                  <c:v>0</c:v>
                </c:pt>
                <c:pt idx="3166">
                  <c:v>0</c:v>
                </c:pt>
                <c:pt idx="3167">
                  <c:v>0.80392156862745101</c:v>
                </c:pt>
                <c:pt idx="3168">
                  <c:v>0.992932862190812</c:v>
                </c:pt>
                <c:pt idx="3169">
                  <c:v>0.82328190743338003</c:v>
                </c:pt>
                <c:pt idx="3170">
                  <c:v>0.84638554216867401</c:v>
                </c:pt>
                <c:pt idx="3171">
                  <c:v>0</c:v>
                </c:pt>
                <c:pt idx="3172">
                  <c:v>0.857250755287009</c:v>
                </c:pt>
                <c:pt idx="3173">
                  <c:v>0.77966101694915202</c:v>
                </c:pt>
                <c:pt idx="3174">
                  <c:v>0.69230769230769196</c:v>
                </c:pt>
                <c:pt idx="3175">
                  <c:v>0</c:v>
                </c:pt>
                <c:pt idx="3176">
                  <c:v>0.96352583586626095</c:v>
                </c:pt>
                <c:pt idx="3177">
                  <c:v>0.59260948905109401</c:v>
                </c:pt>
                <c:pt idx="3178">
                  <c:v>0.87968441814595599</c:v>
                </c:pt>
                <c:pt idx="3179">
                  <c:v>0.90966335674497401</c:v>
                </c:pt>
                <c:pt idx="3180">
                  <c:v>0</c:v>
                </c:pt>
                <c:pt idx="3181">
                  <c:v>0</c:v>
                </c:pt>
                <c:pt idx="3182">
                  <c:v>0.92014971927635603</c:v>
                </c:pt>
                <c:pt idx="3183">
                  <c:v>0.66830466830466795</c:v>
                </c:pt>
                <c:pt idx="3184">
                  <c:v>0.85812989405803697</c:v>
                </c:pt>
                <c:pt idx="3185">
                  <c:v>0</c:v>
                </c:pt>
                <c:pt idx="3186">
                  <c:v>3.1690140845070401E-2</c:v>
                </c:pt>
                <c:pt idx="3187">
                  <c:v>0.92356687898089096</c:v>
                </c:pt>
                <c:pt idx="3188">
                  <c:v>0.86498855835240196</c:v>
                </c:pt>
                <c:pt idx="3189">
                  <c:v>0.64125560538116499</c:v>
                </c:pt>
                <c:pt idx="3190">
                  <c:v>0.77924944812361996</c:v>
                </c:pt>
                <c:pt idx="3191">
                  <c:v>0.91980136561142101</c:v>
                </c:pt>
                <c:pt idx="3192">
                  <c:v>0</c:v>
                </c:pt>
                <c:pt idx="3193">
                  <c:v>1.8633540372670801E-2</c:v>
                </c:pt>
                <c:pt idx="3194">
                  <c:v>0.90430056710774998</c:v>
                </c:pt>
                <c:pt idx="3195">
                  <c:v>0.36637931034482701</c:v>
                </c:pt>
                <c:pt idx="3196">
                  <c:v>0.922427440633245</c:v>
                </c:pt>
                <c:pt idx="3197">
                  <c:v>1</c:v>
                </c:pt>
                <c:pt idx="3198">
                  <c:v>0.94781682641107501</c:v>
                </c:pt>
                <c:pt idx="3199">
                  <c:v>0</c:v>
                </c:pt>
                <c:pt idx="3200">
                  <c:v>6.4631956912028707E-2</c:v>
                </c:pt>
                <c:pt idx="3201">
                  <c:v>0.41227312013828799</c:v>
                </c:pt>
                <c:pt idx="3202">
                  <c:v>1.2684989429175401E-2</c:v>
                </c:pt>
                <c:pt idx="3203">
                  <c:v>1</c:v>
                </c:pt>
                <c:pt idx="3204">
                  <c:v>1</c:v>
                </c:pt>
                <c:pt idx="3205">
                  <c:v>1</c:v>
                </c:pt>
                <c:pt idx="3206">
                  <c:v>0.92200854700854695</c:v>
                </c:pt>
                <c:pt idx="3207">
                  <c:v>1</c:v>
                </c:pt>
                <c:pt idx="3208">
                  <c:v>0.92709529276693403</c:v>
                </c:pt>
                <c:pt idx="3209">
                  <c:v>0.91267401916470803</c:v>
                </c:pt>
                <c:pt idx="3210">
                  <c:v>0.87656725502130195</c:v>
                </c:pt>
                <c:pt idx="3211">
                  <c:v>0.93783715174208204</c:v>
                </c:pt>
                <c:pt idx="3212">
                  <c:v>0.99286805909322395</c:v>
                </c:pt>
                <c:pt idx="3213">
                  <c:v>0.91786079836233303</c:v>
                </c:pt>
                <c:pt idx="3214">
                  <c:v>0.65991316931982602</c:v>
                </c:pt>
                <c:pt idx="3215">
                  <c:v>0.48314606741573002</c:v>
                </c:pt>
                <c:pt idx="3216">
                  <c:v>0</c:v>
                </c:pt>
                <c:pt idx="3217">
                  <c:v>0</c:v>
                </c:pt>
                <c:pt idx="3218">
                  <c:v>0</c:v>
                </c:pt>
                <c:pt idx="3219">
                  <c:v>0.21916010498687599</c:v>
                </c:pt>
                <c:pt idx="3220">
                  <c:v>0.43125000000000002</c:v>
                </c:pt>
                <c:pt idx="3221">
                  <c:v>0</c:v>
                </c:pt>
                <c:pt idx="3222">
                  <c:v>0</c:v>
                </c:pt>
                <c:pt idx="3223">
                  <c:v>0</c:v>
                </c:pt>
                <c:pt idx="3224">
                  <c:v>0.76319684262456799</c:v>
                </c:pt>
                <c:pt idx="3225">
                  <c:v>0</c:v>
                </c:pt>
                <c:pt idx="3226">
                  <c:v>0</c:v>
                </c:pt>
                <c:pt idx="3227">
                  <c:v>0</c:v>
                </c:pt>
                <c:pt idx="3228">
                  <c:v>0.85799522673031003</c:v>
                </c:pt>
                <c:pt idx="3229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7CC-4471-A17A-321B0A6EC6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7588320"/>
        <c:axId val="107584992"/>
      </c:scatterChart>
      <c:valAx>
        <c:axId val="1075883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584992"/>
        <c:crosses val="autoZero"/>
        <c:crossBetween val="midCat"/>
      </c:valAx>
      <c:valAx>
        <c:axId val="10758499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5883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GB" dirty="0" err="1"/>
              <a:t>Instancewise</a:t>
            </a:r>
            <a:r>
              <a:rPr lang="en-GB" dirty="0"/>
              <a:t> Recall for Pedestrians for SegFormer-B0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2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Sheet1!$A$2:$A$3231</c:f>
              <c:numCache>
                <c:formatCode>General</c:formatCode>
                <c:ptCount val="3230"/>
                <c:pt idx="0">
                  <c:v>41</c:v>
                </c:pt>
                <c:pt idx="1">
                  <c:v>101</c:v>
                </c:pt>
                <c:pt idx="2">
                  <c:v>155</c:v>
                </c:pt>
                <c:pt idx="3">
                  <c:v>247</c:v>
                </c:pt>
                <c:pt idx="4">
                  <c:v>48</c:v>
                </c:pt>
                <c:pt idx="5">
                  <c:v>48</c:v>
                </c:pt>
                <c:pt idx="6">
                  <c:v>55</c:v>
                </c:pt>
                <c:pt idx="7">
                  <c:v>80</c:v>
                </c:pt>
                <c:pt idx="8">
                  <c:v>5</c:v>
                </c:pt>
                <c:pt idx="9">
                  <c:v>10</c:v>
                </c:pt>
                <c:pt idx="10">
                  <c:v>61</c:v>
                </c:pt>
                <c:pt idx="11">
                  <c:v>79</c:v>
                </c:pt>
                <c:pt idx="12">
                  <c:v>113</c:v>
                </c:pt>
                <c:pt idx="13">
                  <c:v>93</c:v>
                </c:pt>
                <c:pt idx="14">
                  <c:v>91</c:v>
                </c:pt>
                <c:pt idx="15">
                  <c:v>8</c:v>
                </c:pt>
                <c:pt idx="16">
                  <c:v>19</c:v>
                </c:pt>
                <c:pt idx="17">
                  <c:v>34</c:v>
                </c:pt>
                <c:pt idx="18">
                  <c:v>44</c:v>
                </c:pt>
                <c:pt idx="19">
                  <c:v>60</c:v>
                </c:pt>
                <c:pt idx="20">
                  <c:v>71</c:v>
                </c:pt>
                <c:pt idx="21">
                  <c:v>116</c:v>
                </c:pt>
                <c:pt idx="22">
                  <c:v>115</c:v>
                </c:pt>
                <c:pt idx="23">
                  <c:v>138</c:v>
                </c:pt>
                <c:pt idx="24">
                  <c:v>166</c:v>
                </c:pt>
                <c:pt idx="25">
                  <c:v>4</c:v>
                </c:pt>
                <c:pt idx="26">
                  <c:v>4</c:v>
                </c:pt>
                <c:pt idx="27">
                  <c:v>20</c:v>
                </c:pt>
                <c:pt idx="28">
                  <c:v>62</c:v>
                </c:pt>
                <c:pt idx="29">
                  <c:v>31</c:v>
                </c:pt>
                <c:pt idx="30">
                  <c:v>67</c:v>
                </c:pt>
                <c:pt idx="31">
                  <c:v>68</c:v>
                </c:pt>
                <c:pt idx="32">
                  <c:v>41</c:v>
                </c:pt>
                <c:pt idx="33">
                  <c:v>54</c:v>
                </c:pt>
                <c:pt idx="34">
                  <c:v>69</c:v>
                </c:pt>
                <c:pt idx="35">
                  <c:v>43</c:v>
                </c:pt>
                <c:pt idx="36">
                  <c:v>28</c:v>
                </c:pt>
                <c:pt idx="37">
                  <c:v>75</c:v>
                </c:pt>
                <c:pt idx="38">
                  <c:v>88</c:v>
                </c:pt>
                <c:pt idx="39">
                  <c:v>7</c:v>
                </c:pt>
                <c:pt idx="40">
                  <c:v>11</c:v>
                </c:pt>
                <c:pt idx="41">
                  <c:v>5</c:v>
                </c:pt>
                <c:pt idx="42">
                  <c:v>4</c:v>
                </c:pt>
                <c:pt idx="43">
                  <c:v>4</c:v>
                </c:pt>
                <c:pt idx="44">
                  <c:v>24</c:v>
                </c:pt>
                <c:pt idx="45">
                  <c:v>19</c:v>
                </c:pt>
                <c:pt idx="46">
                  <c:v>34</c:v>
                </c:pt>
                <c:pt idx="47">
                  <c:v>82</c:v>
                </c:pt>
                <c:pt idx="48">
                  <c:v>116</c:v>
                </c:pt>
                <c:pt idx="49">
                  <c:v>18</c:v>
                </c:pt>
                <c:pt idx="50">
                  <c:v>20</c:v>
                </c:pt>
                <c:pt idx="51">
                  <c:v>22</c:v>
                </c:pt>
                <c:pt idx="52">
                  <c:v>85</c:v>
                </c:pt>
                <c:pt idx="53">
                  <c:v>140</c:v>
                </c:pt>
                <c:pt idx="54">
                  <c:v>16</c:v>
                </c:pt>
                <c:pt idx="55">
                  <c:v>16</c:v>
                </c:pt>
                <c:pt idx="56">
                  <c:v>24</c:v>
                </c:pt>
                <c:pt idx="57">
                  <c:v>32</c:v>
                </c:pt>
                <c:pt idx="58">
                  <c:v>126</c:v>
                </c:pt>
                <c:pt idx="59">
                  <c:v>62</c:v>
                </c:pt>
                <c:pt idx="60">
                  <c:v>72</c:v>
                </c:pt>
                <c:pt idx="61">
                  <c:v>104</c:v>
                </c:pt>
                <c:pt idx="62">
                  <c:v>30</c:v>
                </c:pt>
                <c:pt idx="63">
                  <c:v>4</c:v>
                </c:pt>
                <c:pt idx="64">
                  <c:v>27</c:v>
                </c:pt>
                <c:pt idx="65">
                  <c:v>15</c:v>
                </c:pt>
                <c:pt idx="66">
                  <c:v>20</c:v>
                </c:pt>
                <c:pt idx="67">
                  <c:v>12</c:v>
                </c:pt>
                <c:pt idx="68">
                  <c:v>8</c:v>
                </c:pt>
                <c:pt idx="69">
                  <c:v>32</c:v>
                </c:pt>
                <c:pt idx="70">
                  <c:v>257</c:v>
                </c:pt>
                <c:pt idx="71">
                  <c:v>13</c:v>
                </c:pt>
                <c:pt idx="72">
                  <c:v>22</c:v>
                </c:pt>
                <c:pt idx="73">
                  <c:v>45</c:v>
                </c:pt>
                <c:pt idx="74">
                  <c:v>66</c:v>
                </c:pt>
                <c:pt idx="75">
                  <c:v>47</c:v>
                </c:pt>
                <c:pt idx="76">
                  <c:v>48</c:v>
                </c:pt>
                <c:pt idx="77">
                  <c:v>81</c:v>
                </c:pt>
                <c:pt idx="78">
                  <c:v>83</c:v>
                </c:pt>
                <c:pt idx="79">
                  <c:v>85</c:v>
                </c:pt>
                <c:pt idx="80">
                  <c:v>238</c:v>
                </c:pt>
                <c:pt idx="81">
                  <c:v>46</c:v>
                </c:pt>
                <c:pt idx="82">
                  <c:v>55</c:v>
                </c:pt>
                <c:pt idx="83">
                  <c:v>273</c:v>
                </c:pt>
                <c:pt idx="84">
                  <c:v>284</c:v>
                </c:pt>
                <c:pt idx="85">
                  <c:v>307</c:v>
                </c:pt>
                <c:pt idx="86">
                  <c:v>377</c:v>
                </c:pt>
                <c:pt idx="87">
                  <c:v>14</c:v>
                </c:pt>
                <c:pt idx="88">
                  <c:v>53</c:v>
                </c:pt>
                <c:pt idx="89">
                  <c:v>51</c:v>
                </c:pt>
                <c:pt idx="90">
                  <c:v>57</c:v>
                </c:pt>
                <c:pt idx="91">
                  <c:v>55</c:v>
                </c:pt>
                <c:pt idx="92">
                  <c:v>46</c:v>
                </c:pt>
                <c:pt idx="93">
                  <c:v>72</c:v>
                </c:pt>
                <c:pt idx="94">
                  <c:v>209</c:v>
                </c:pt>
                <c:pt idx="95">
                  <c:v>35</c:v>
                </c:pt>
                <c:pt idx="96">
                  <c:v>107</c:v>
                </c:pt>
                <c:pt idx="97">
                  <c:v>112</c:v>
                </c:pt>
                <c:pt idx="98">
                  <c:v>112</c:v>
                </c:pt>
                <c:pt idx="99">
                  <c:v>121</c:v>
                </c:pt>
                <c:pt idx="100">
                  <c:v>13</c:v>
                </c:pt>
                <c:pt idx="101">
                  <c:v>67</c:v>
                </c:pt>
                <c:pt idx="102">
                  <c:v>101</c:v>
                </c:pt>
                <c:pt idx="103">
                  <c:v>118</c:v>
                </c:pt>
                <c:pt idx="104">
                  <c:v>28</c:v>
                </c:pt>
                <c:pt idx="105">
                  <c:v>30</c:v>
                </c:pt>
                <c:pt idx="106">
                  <c:v>46</c:v>
                </c:pt>
                <c:pt idx="107">
                  <c:v>17</c:v>
                </c:pt>
                <c:pt idx="108">
                  <c:v>22</c:v>
                </c:pt>
                <c:pt idx="109">
                  <c:v>16</c:v>
                </c:pt>
                <c:pt idx="110">
                  <c:v>29</c:v>
                </c:pt>
                <c:pt idx="111">
                  <c:v>153</c:v>
                </c:pt>
                <c:pt idx="112">
                  <c:v>3</c:v>
                </c:pt>
                <c:pt idx="113">
                  <c:v>20</c:v>
                </c:pt>
                <c:pt idx="114">
                  <c:v>85</c:v>
                </c:pt>
                <c:pt idx="115">
                  <c:v>61</c:v>
                </c:pt>
                <c:pt idx="116">
                  <c:v>69</c:v>
                </c:pt>
                <c:pt idx="117">
                  <c:v>106</c:v>
                </c:pt>
                <c:pt idx="118">
                  <c:v>4</c:v>
                </c:pt>
                <c:pt idx="119">
                  <c:v>187</c:v>
                </c:pt>
                <c:pt idx="120">
                  <c:v>178</c:v>
                </c:pt>
                <c:pt idx="121">
                  <c:v>99</c:v>
                </c:pt>
                <c:pt idx="122">
                  <c:v>163</c:v>
                </c:pt>
                <c:pt idx="123">
                  <c:v>193</c:v>
                </c:pt>
                <c:pt idx="124">
                  <c:v>269</c:v>
                </c:pt>
                <c:pt idx="125">
                  <c:v>21</c:v>
                </c:pt>
                <c:pt idx="126">
                  <c:v>181</c:v>
                </c:pt>
                <c:pt idx="127">
                  <c:v>27</c:v>
                </c:pt>
                <c:pt idx="128">
                  <c:v>22</c:v>
                </c:pt>
                <c:pt idx="129">
                  <c:v>146</c:v>
                </c:pt>
                <c:pt idx="130">
                  <c:v>46</c:v>
                </c:pt>
                <c:pt idx="131">
                  <c:v>194</c:v>
                </c:pt>
                <c:pt idx="132">
                  <c:v>9</c:v>
                </c:pt>
                <c:pt idx="133">
                  <c:v>55</c:v>
                </c:pt>
                <c:pt idx="134">
                  <c:v>55</c:v>
                </c:pt>
                <c:pt idx="135">
                  <c:v>37</c:v>
                </c:pt>
                <c:pt idx="136">
                  <c:v>29</c:v>
                </c:pt>
                <c:pt idx="137">
                  <c:v>43</c:v>
                </c:pt>
                <c:pt idx="138">
                  <c:v>106</c:v>
                </c:pt>
                <c:pt idx="139">
                  <c:v>503</c:v>
                </c:pt>
                <c:pt idx="140">
                  <c:v>5</c:v>
                </c:pt>
                <c:pt idx="141">
                  <c:v>161</c:v>
                </c:pt>
                <c:pt idx="142">
                  <c:v>32</c:v>
                </c:pt>
                <c:pt idx="143">
                  <c:v>507</c:v>
                </c:pt>
                <c:pt idx="144">
                  <c:v>47</c:v>
                </c:pt>
                <c:pt idx="145">
                  <c:v>67</c:v>
                </c:pt>
                <c:pt idx="146">
                  <c:v>88</c:v>
                </c:pt>
                <c:pt idx="147">
                  <c:v>88</c:v>
                </c:pt>
                <c:pt idx="148">
                  <c:v>6</c:v>
                </c:pt>
                <c:pt idx="149">
                  <c:v>39</c:v>
                </c:pt>
                <c:pt idx="150">
                  <c:v>218</c:v>
                </c:pt>
                <c:pt idx="151">
                  <c:v>23</c:v>
                </c:pt>
                <c:pt idx="152">
                  <c:v>90</c:v>
                </c:pt>
                <c:pt idx="153">
                  <c:v>16</c:v>
                </c:pt>
                <c:pt idx="154">
                  <c:v>70</c:v>
                </c:pt>
                <c:pt idx="155">
                  <c:v>64</c:v>
                </c:pt>
                <c:pt idx="156">
                  <c:v>76</c:v>
                </c:pt>
                <c:pt idx="157">
                  <c:v>84</c:v>
                </c:pt>
                <c:pt idx="158">
                  <c:v>68</c:v>
                </c:pt>
                <c:pt idx="159">
                  <c:v>52</c:v>
                </c:pt>
                <c:pt idx="160">
                  <c:v>118</c:v>
                </c:pt>
                <c:pt idx="161">
                  <c:v>104</c:v>
                </c:pt>
                <c:pt idx="162">
                  <c:v>111</c:v>
                </c:pt>
                <c:pt idx="163">
                  <c:v>234</c:v>
                </c:pt>
                <c:pt idx="164">
                  <c:v>11</c:v>
                </c:pt>
                <c:pt idx="165">
                  <c:v>291</c:v>
                </c:pt>
                <c:pt idx="166">
                  <c:v>24</c:v>
                </c:pt>
                <c:pt idx="167">
                  <c:v>71</c:v>
                </c:pt>
                <c:pt idx="168">
                  <c:v>4</c:v>
                </c:pt>
                <c:pt idx="169">
                  <c:v>5</c:v>
                </c:pt>
                <c:pt idx="170">
                  <c:v>8</c:v>
                </c:pt>
                <c:pt idx="171">
                  <c:v>3</c:v>
                </c:pt>
                <c:pt idx="172">
                  <c:v>2</c:v>
                </c:pt>
                <c:pt idx="173">
                  <c:v>48</c:v>
                </c:pt>
                <c:pt idx="174">
                  <c:v>47</c:v>
                </c:pt>
                <c:pt idx="175">
                  <c:v>61</c:v>
                </c:pt>
                <c:pt idx="176">
                  <c:v>15</c:v>
                </c:pt>
                <c:pt idx="177">
                  <c:v>58</c:v>
                </c:pt>
                <c:pt idx="178">
                  <c:v>239</c:v>
                </c:pt>
                <c:pt idx="179">
                  <c:v>19</c:v>
                </c:pt>
                <c:pt idx="180">
                  <c:v>22</c:v>
                </c:pt>
                <c:pt idx="181">
                  <c:v>18</c:v>
                </c:pt>
                <c:pt idx="182">
                  <c:v>57</c:v>
                </c:pt>
                <c:pt idx="183">
                  <c:v>16</c:v>
                </c:pt>
                <c:pt idx="184">
                  <c:v>16</c:v>
                </c:pt>
                <c:pt idx="185">
                  <c:v>84</c:v>
                </c:pt>
                <c:pt idx="186">
                  <c:v>25</c:v>
                </c:pt>
                <c:pt idx="187">
                  <c:v>9</c:v>
                </c:pt>
                <c:pt idx="188">
                  <c:v>110</c:v>
                </c:pt>
                <c:pt idx="189">
                  <c:v>128</c:v>
                </c:pt>
                <c:pt idx="190">
                  <c:v>17</c:v>
                </c:pt>
                <c:pt idx="191">
                  <c:v>264</c:v>
                </c:pt>
                <c:pt idx="192">
                  <c:v>37</c:v>
                </c:pt>
                <c:pt idx="193">
                  <c:v>4</c:v>
                </c:pt>
                <c:pt idx="194">
                  <c:v>296</c:v>
                </c:pt>
                <c:pt idx="195">
                  <c:v>20</c:v>
                </c:pt>
                <c:pt idx="196">
                  <c:v>66</c:v>
                </c:pt>
                <c:pt idx="197">
                  <c:v>87</c:v>
                </c:pt>
                <c:pt idx="198">
                  <c:v>44</c:v>
                </c:pt>
                <c:pt idx="199">
                  <c:v>25</c:v>
                </c:pt>
                <c:pt idx="200">
                  <c:v>8</c:v>
                </c:pt>
                <c:pt idx="201">
                  <c:v>378</c:v>
                </c:pt>
                <c:pt idx="202">
                  <c:v>32</c:v>
                </c:pt>
                <c:pt idx="203">
                  <c:v>31</c:v>
                </c:pt>
                <c:pt idx="204">
                  <c:v>59</c:v>
                </c:pt>
                <c:pt idx="205">
                  <c:v>30</c:v>
                </c:pt>
                <c:pt idx="206">
                  <c:v>33</c:v>
                </c:pt>
                <c:pt idx="207">
                  <c:v>40</c:v>
                </c:pt>
                <c:pt idx="208">
                  <c:v>24</c:v>
                </c:pt>
                <c:pt idx="209">
                  <c:v>108</c:v>
                </c:pt>
                <c:pt idx="210">
                  <c:v>119</c:v>
                </c:pt>
                <c:pt idx="211">
                  <c:v>164</c:v>
                </c:pt>
                <c:pt idx="212">
                  <c:v>14</c:v>
                </c:pt>
                <c:pt idx="213">
                  <c:v>22</c:v>
                </c:pt>
                <c:pt idx="214">
                  <c:v>29</c:v>
                </c:pt>
                <c:pt idx="215">
                  <c:v>28</c:v>
                </c:pt>
                <c:pt idx="216">
                  <c:v>186</c:v>
                </c:pt>
                <c:pt idx="217">
                  <c:v>184</c:v>
                </c:pt>
                <c:pt idx="218">
                  <c:v>108</c:v>
                </c:pt>
                <c:pt idx="219">
                  <c:v>5</c:v>
                </c:pt>
                <c:pt idx="220">
                  <c:v>5</c:v>
                </c:pt>
                <c:pt idx="221">
                  <c:v>69</c:v>
                </c:pt>
                <c:pt idx="222">
                  <c:v>16</c:v>
                </c:pt>
                <c:pt idx="223">
                  <c:v>80</c:v>
                </c:pt>
                <c:pt idx="224">
                  <c:v>148</c:v>
                </c:pt>
                <c:pt idx="225">
                  <c:v>20</c:v>
                </c:pt>
                <c:pt idx="226">
                  <c:v>90</c:v>
                </c:pt>
                <c:pt idx="227">
                  <c:v>11</c:v>
                </c:pt>
                <c:pt idx="228">
                  <c:v>41</c:v>
                </c:pt>
                <c:pt idx="229">
                  <c:v>41</c:v>
                </c:pt>
                <c:pt idx="230">
                  <c:v>61</c:v>
                </c:pt>
                <c:pt idx="231">
                  <c:v>55</c:v>
                </c:pt>
                <c:pt idx="232">
                  <c:v>42</c:v>
                </c:pt>
                <c:pt idx="233">
                  <c:v>42</c:v>
                </c:pt>
                <c:pt idx="234">
                  <c:v>38</c:v>
                </c:pt>
                <c:pt idx="235">
                  <c:v>38</c:v>
                </c:pt>
                <c:pt idx="236">
                  <c:v>38</c:v>
                </c:pt>
                <c:pt idx="237">
                  <c:v>40</c:v>
                </c:pt>
                <c:pt idx="238">
                  <c:v>30</c:v>
                </c:pt>
                <c:pt idx="239">
                  <c:v>33</c:v>
                </c:pt>
                <c:pt idx="240">
                  <c:v>33</c:v>
                </c:pt>
                <c:pt idx="241">
                  <c:v>33</c:v>
                </c:pt>
                <c:pt idx="242">
                  <c:v>36</c:v>
                </c:pt>
                <c:pt idx="243">
                  <c:v>32</c:v>
                </c:pt>
                <c:pt idx="244">
                  <c:v>98</c:v>
                </c:pt>
                <c:pt idx="245">
                  <c:v>55</c:v>
                </c:pt>
                <c:pt idx="246">
                  <c:v>64</c:v>
                </c:pt>
                <c:pt idx="247">
                  <c:v>101</c:v>
                </c:pt>
                <c:pt idx="248">
                  <c:v>101</c:v>
                </c:pt>
                <c:pt idx="249">
                  <c:v>65</c:v>
                </c:pt>
                <c:pt idx="250">
                  <c:v>65</c:v>
                </c:pt>
                <c:pt idx="251">
                  <c:v>37</c:v>
                </c:pt>
                <c:pt idx="252">
                  <c:v>45</c:v>
                </c:pt>
                <c:pt idx="253">
                  <c:v>108</c:v>
                </c:pt>
                <c:pt idx="254">
                  <c:v>51</c:v>
                </c:pt>
                <c:pt idx="255">
                  <c:v>71</c:v>
                </c:pt>
                <c:pt idx="256">
                  <c:v>104</c:v>
                </c:pt>
                <c:pt idx="257">
                  <c:v>36</c:v>
                </c:pt>
                <c:pt idx="258">
                  <c:v>97</c:v>
                </c:pt>
                <c:pt idx="259">
                  <c:v>15</c:v>
                </c:pt>
                <c:pt idx="260">
                  <c:v>4</c:v>
                </c:pt>
                <c:pt idx="261">
                  <c:v>4</c:v>
                </c:pt>
                <c:pt idx="262">
                  <c:v>4</c:v>
                </c:pt>
                <c:pt idx="263">
                  <c:v>4</c:v>
                </c:pt>
                <c:pt idx="264">
                  <c:v>5</c:v>
                </c:pt>
                <c:pt idx="265">
                  <c:v>5</c:v>
                </c:pt>
                <c:pt idx="266">
                  <c:v>7</c:v>
                </c:pt>
                <c:pt idx="267">
                  <c:v>19</c:v>
                </c:pt>
                <c:pt idx="268">
                  <c:v>87</c:v>
                </c:pt>
                <c:pt idx="269">
                  <c:v>105</c:v>
                </c:pt>
                <c:pt idx="270">
                  <c:v>47</c:v>
                </c:pt>
                <c:pt idx="271">
                  <c:v>53</c:v>
                </c:pt>
                <c:pt idx="272">
                  <c:v>4</c:v>
                </c:pt>
                <c:pt idx="273">
                  <c:v>9</c:v>
                </c:pt>
                <c:pt idx="274">
                  <c:v>102</c:v>
                </c:pt>
                <c:pt idx="275">
                  <c:v>64</c:v>
                </c:pt>
                <c:pt idx="276">
                  <c:v>90</c:v>
                </c:pt>
                <c:pt idx="277">
                  <c:v>80</c:v>
                </c:pt>
                <c:pt idx="278">
                  <c:v>58</c:v>
                </c:pt>
                <c:pt idx="279">
                  <c:v>81</c:v>
                </c:pt>
                <c:pt idx="280">
                  <c:v>83</c:v>
                </c:pt>
                <c:pt idx="281">
                  <c:v>104</c:v>
                </c:pt>
                <c:pt idx="282">
                  <c:v>119</c:v>
                </c:pt>
                <c:pt idx="283">
                  <c:v>71</c:v>
                </c:pt>
                <c:pt idx="284">
                  <c:v>138</c:v>
                </c:pt>
                <c:pt idx="285">
                  <c:v>239</c:v>
                </c:pt>
                <c:pt idx="286">
                  <c:v>115</c:v>
                </c:pt>
                <c:pt idx="287">
                  <c:v>123</c:v>
                </c:pt>
                <c:pt idx="288">
                  <c:v>55</c:v>
                </c:pt>
                <c:pt idx="289">
                  <c:v>31</c:v>
                </c:pt>
                <c:pt idx="290">
                  <c:v>34</c:v>
                </c:pt>
                <c:pt idx="291">
                  <c:v>33</c:v>
                </c:pt>
                <c:pt idx="292">
                  <c:v>26</c:v>
                </c:pt>
                <c:pt idx="293">
                  <c:v>272</c:v>
                </c:pt>
                <c:pt idx="294">
                  <c:v>254</c:v>
                </c:pt>
                <c:pt idx="295">
                  <c:v>110</c:v>
                </c:pt>
                <c:pt idx="296">
                  <c:v>5</c:v>
                </c:pt>
                <c:pt idx="297">
                  <c:v>252</c:v>
                </c:pt>
                <c:pt idx="298">
                  <c:v>45</c:v>
                </c:pt>
                <c:pt idx="299">
                  <c:v>358</c:v>
                </c:pt>
                <c:pt idx="300">
                  <c:v>460</c:v>
                </c:pt>
                <c:pt idx="301">
                  <c:v>17</c:v>
                </c:pt>
                <c:pt idx="302">
                  <c:v>26</c:v>
                </c:pt>
                <c:pt idx="303">
                  <c:v>32</c:v>
                </c:pt>
                <c:pt idx="304">
                  <c:v>59</c:v>
                </c:pt>
                <c:pt idx="305">
                  <c:v>65</c:v>
                </c:pt>
                <c:pt idx="306">
                  <c:v>42</c:v>
                </c:pt>
                <c:pt idx="307">
                  <c:v>45</c:v>
                </c:pt>
                <c:pt idx="308">
                  <c:v>56</c:v>
                </c:pt>
                <c:pt idx="309">
                  <c:v>52</c:v>
                </c:pt>
                <c:pt idx="310">
                  <c:v>64</c:v>
                </c:pt>
                <c:pt idx="311">
                  <c:v>60</c:v>
                </c:pt>
                <c:pt idx="312">
                  <c:v>2</c:v>
                </c:pt>
                <c:pt idx="313">
                  <c:v>22</c:v>
                </c:pt>
                <c:pt idx="314">
                  <c:v>22</c:v>
                </c:pt>
                <c:pt idx="315">
                  <c:v>30</c:v>
                </c:pt>
                <c:pt idx="316">
                  <c:v>36</c:v>
                </c:pt>
                <c:pt idx="317">
                  <c:v>35</c:v>
                </c:pt>
                <c:pt idx="318">
                  <c:v>35</c:v>
                </c:pt>
                <c:pt idx="319">
                  <c:v>40</c:v>
                </c:pt>
                <c:pt idx="320">
                  <c:v>47</c:v>
                </c:pt>
                <c:pt idx="321">
                  <c:v>69</c:v>
                </c:pt>
                <c:pt idx="322">
                  <c:v>5</c:v>
                </c:pt>
                <c:pt idx="323">
                  <c:v>10</c:v>
                </c:pt>
                <c:pt idx="324">
                  <c:v>4</c:v>
                </c:pt>
                <c:pt idx="325">
                  <c:v>24</c:v>
                </c:pt>
                <c:pt idx="326">
                  <c:v>52</c:v>
                </c:pt>
                <c:pt idx="327">
                  <c:v>73</c:v>
                </c:pt>
                <c:pt idx="328">
                  <c:v>25</c:v>
                </c:pt>
                <c:pt idx="329">
                  <c:v>25</c:v>
                </c:pt>
                <c:pt idx="330">
                  <c:v>81</c:v>
                </c:pt>
                <c:pt idx="331">
                  <c:v>43</c:v>
                </c:pt>
                <c:pt idx="332">
                  <c:v>71</c:v>
                </c:pt>
                <c:pt idx="333">
                  <c:v>71</c:v>
                </c:pt>
                <c:pt idx="334">
                  <c:v>66</c:v>
                </c:pt>
                <c:pt idx="335">
                  <c:v>58</c:v>
                </c:pt>
                <c:pt idx="336">
                  <c:v>74</c:v>
                </c:pt>
                <c:pt idx="337">
                  <c:v>65</c:v>
                </c:pt>
                <c:pt idx="338">
                  <c:v>75</c:v>
                </c:pt>
                <c:pt idx="339">
                  <c:v>76</c:v>
                </c:pt>
                <c:pt idx="340">
                  <c:v>92</c:v>
                </c:pt>
                <c:pt idx="341">
                  <c:v>36</c:v>
                </c:pt>
                <c:pt idx="342">
                  <c:v>15</c:v>
                </c:pt>
                <c:pt idx="343">
                  <c:v>20</c:v>
                </c:pt>
                <c:pt idx="344">
                  <c:v>19</c:v>
                </c:pt>
                <c:pt idx="345">
                  <c:v>19</c:v>
                </c:pt>
                <c:pt idx="346">
                  <c:v>59</c:v>
                </c:pt>
                <c:pt idx="347">
                  <c:v>27</c:v>
                </c:pt>
                <c:pt idx="348">
                  <c:v>16</c:v>
                </c:pt>
                <c:pt idx="349">
                  <c:v>94</c:v>
                </c:pt>
                <c:pt idx="350">
                  <c:v>89</c:v>
                </c:pt>
                <c:pt idx="351">
                  <c:v>76</c:v>
                </c:pt>
                <c:pt idx="352">
                  <c:v>113</c:v>
                </c:pt>
                <c:pt idx="353">
                  <c:v>172</c:v>
                </c:pt>
                <c:pt idx="354">
                  <c:v>268</c:v>
                </c:pt>
                <c:pt idx="355">
                  <c:v>41</c:v>
                </c:pt>
                <c:pt idx="356">
                  <c:v>328</c:v>
                </c:pt>
                <c:pt idx="357">
                  <c:v>59</c:v>
                </c:pt>
                <c:pt idx="358">
                  <c:v>29</c:v>
                </c:pt>
                <c:pt idx="359">
                  <c:v>46</c:v>
                </c:pt>
                <c:pt idx="360">
                  <c:v>101</c:v>
                </c:pt>
                <c:pt idx="361">
                  <c:v>24</c:v>
                </c:pt>
                <c:pt idx="362">
                  <c:v>27</c:v>
                </c:pt>
                <c:pt idx="363">
                  <c:v>33</c:v>
                </c:pt>
                <c:pt idx="364">
                  <c:v>27</c:v>
                </c:pt>
                <c:pt idx="365">
                  <c:v>58</c:v>
                </c:pt>
                <c:pt idx="366">
                  <c:v>59</c:v>
                </c:pt>
                <c:pt idx="367">
                  <c:v>99</c:v>
                </c:pt>
                <c:pt idx="368">
                  <c:v>195</c:v>
                </c:pt>
                <c:pt idx="369">
                  <c:v>176</c:v>
                </c:pt>
                <c:pt idx="370">
                  <c:v>171</c:v>
                </c:pt>
                <c:pt idx="371">
                  <c:v>173</c:v>
                </c:pt>
                <c:pt idx="372">
                  <c:v>4</c:v>
                </c:pt>
                <c:pt idx="373">
                  <c:v>158</c:v>
                </c:pt>
                <c:pt idx="374">
                  <c:v>182</c:v>
                </c:pt>
                <c:pt idx="375">
                  <c:v>47</c:v>
                </c:pt>
                <c:pt idx="376">
                  <c:v>51</c:v>
                </c:pt>
                <c:pt idx="377">
                  <c:v>86</c:v>
                </c:pt>
                <c:pt idx="378">
                  <c:v>4</c:v>
                </c:pt>
                <c:pt idx="379">
                  <c:v>117</c:v>
                </c:pt>
                <c:pt idx="380">
                  <c:v>194</c:v>
                </c:pt>
                <c:pt idx="381">
                  <c:v>42</c:v>
                </c:pt>
                <c:pt idx="382">
                  <c:v>32</c:v>
                </c:pt>
                <c:pt idx="383">
                  <c:v>149</c:v>
                </c:pt>
                <c:pt idx="384">
                  <c:v>249</c:v>
                </c:pt>
                <c:pt idx="385">
                  <c:v>53</c:v>
                </c:pt>
                <c:pt idx="386">
                  <c:v>49</c:v>
                </c:pt>
                <c:pt idx="387">
                  <c:v>49</c:v>
                </c:pt>
                <c:pt idx="388">
                  <c:v>108</c:v>
                </c:pt>
                <c:pt idx="389">
                  <c:v>30</c:v>
                </c:pt>
                <c:pt idx="390">
                  <c:v>105</c:v>
                </c:pt>
                <c:pt idx="391">
                  <c:v>63</c:v>
                </c:pt>
                <c:pt idx="392">
                  <c:v>32</c:v>
                </c:pt>
                <c:pt idx="393">
                  <c:v>65</c:v>
                </c:pt>
                <c:pt idx="394">
                  <c:v>78</c:v>
                </c:pt>
                <c:pt idx="395">
                  <c:v>182</c:v>
                </c:pt>
                <c:pt idx="396">
                  <c:v>119</c:v>
                </c:pt>
                <c:pt idx="397">
                  <c:v>179</c:v>
                </c:pt>
                <c:pt idx="398">
                  <c:v>73</c:v>
                </c:pt>
                <c:pt idx="399">
                  <c:v>82</c:v>
                </c:pt>
                <c:pt idx="400">
                  <c:v>83</c:v>
                </c:pt>
                <c:pt idx="401">
                  <c:v>117</c:v>
                </c:pt>
                <c:pt idx="402">
                  <c:v>78</c:v>
                </c:pt>
                <c:pt idx="403">
                  <c:v>189</c:v>
                </c:pt>
                <c:pt idx="404">
                  <c:v>7</c:v>
                </c:pt>
                <c:pt idx="405">
                  <c:v>5</c:v>
                </c:pt>
                <c:pt idx="406">
                  <c:v>32</c:v>
                </c:pt>
                <c:pt idx="407">
                  <c:v>38</c:v>
                </c:pt>
                <c:pt idx="408">
                  <c:v>10</c:v>
                </c:pt>
                <c:pt idx="409">
                  <c:v>49</c:v>
                </c:pt>
                <c:pt idx="410">
                  <c:v>98</c:v>
                </c:pt>
                <c:pt idx="411">
                  <c:v>18</c:v>
                </c:pt>
                <c:pt idx="412">
                  <c:v>120</c:v>
                </c:pt>
                <c:pt idx="413">
                  <c:v>25</c:v>
                </c:pt>
                <c:pt idx="414">
                  <c:v>106</c:v>
                </c:pt>
                <c:pt idx="415">
                  <c:v>11</c:v>
                </c:pt>
                <c:pt idx="416">
                  <c:v>11</c:v>
                </c:pt>
                <c:pt idx="417">
                  <c:v>27</c:v>
                </c:pt>
                <c:pt idx="418">
                  <c:v>4</c:v>
                </c:pt>
                <c:pt idx="419">
                  <c:v>4</c:v>
                </c:pt>
                <c:pt idx="420">
                  <c:v>23</c:v>
                </c:pt>
                <c:pt idx="421">
                  <c:v>13</c:v>
                </c:pt>
                <c:pt idx="422">
                  <c:v>100</c:v>
                </c:pt>
                <c:pt idx="423">
                  <c:v>109</c:v>
                </c:pt>
                <c:pt idx="424">
                  <c:v>113</c:v>
                </c:pt>
                <c:pt idx="425">
                  <c:v>5</c:v>
                </c:pt>
                <c:pt idx="426">
                  <c:v>21</c:v>
                </c:pt>
                <c:pt idx="427">
                  <c:v>39</c:v>
                </c:pt>
                <c:pt idx="428">
                  <c:v>116</c:v>
                </c:pt>
                <c:pt idx="429">
                  <c:v>122</c:v>
                </c:pt>
                <c:pt idx="430">
                  <c:v>31</c:v>
                </c:pt>
                <c:pt idx="431">
                  <c:v>4</c:v>
                </c:pt>
                <c:pt idx="432">
                  <c:v>28</c:v>
                </c:pt>
                <c:pt idx="433">
                  <c:v>19</c:v>
                </c:pt>
                <c:pt idx="434">
                  <c:v>150</c:v>
                </c:pt>
                <c:pt idx="435">
                  <c:v>5</c:v>
                </c:pt>
                <c:pt idx="436">
                  <c:v>73</c:v>
                </c:pt>
                <c:pt idx="437">
                  <c:v>135</c:v>
                </c:pt>
                <c:pt idx="438">
                  <c:v>84</c:v>
                </c:pt>
                <c:pt idx="439">
                  <c:v>61</c:v>
                </c:pt>
                <c:pt idx="440">
                  <c:v>23</c:v>
                </c:pt>
                <c:pt idx="441">
                  <c:v>10</c:v>
                </c:pt>
                <c:pt idx="442">
                  <c:v>74</c:v>
                </c:pt>
                <c:pt idx="443">
                  <c:v>105</c:v>
                </c:pt>
                <c:pt idx="444">
                  <c:v>35</c:v>
                </c:pt>
                <c:pt idx="445">
                  <c:v>100</c:v>
                </c:pt>
                <c:pt idx="446">
                  <c:v>287</c:v>
                </c:pt>
                <c:pt idx="447">
                  <c:v>287</c:v>
                </c:pt>
                <c:pt idx="448">
                  <c:v>4</c:v>
                </c:pt>
                <c:pt idx="449">
                  <c:v>4</c:v>
                </c:pt>
                <c:pt idx="450">
                  <c:v>4</c:v>
                </c:pt>
                <c:pt idx="451">
                  <c:v>184</c:v>
                </c:pt>
                <c:pt idx="452">
                  <c:v>307</c:v>
                </c:pt>
                <c:pt idx="453">
                  <c:v>67</c:v>
                </c:pt>
                <c:pt idx="454">
                  <c:v>98</c:v>
                </c:pt>
                <c:pt idx="455">
                  <c:v>93</c:v>
                </c:pt>
                <c:pt idx="456">
                  <c:v>44</c:v>
                </c:pt>
                <c:pt idx="457">
                  <c:v>63</c:v>
                </c:pt>
                <c:pt idx="458">
                  <c:v>14</c:v>
                </c:pt>
                <c:pt idx="459">
                  <c:v>21</c:v>
                </c:pt>
                <c:pt idx="460">
                  <c:v>22</c:v>
                </c:pt>
                <c:pt idx="461">
                  <c:v>159</c:v>
                </c:pt>
                <c:pt idx="462">
                  <c:v>42</c:v>
                </c:pt>
                <c:pt idx="463">
                  <c:v>160</c:v>
                </c:pt>
                <c:pt idx="464">
                  <c:v>92</c:v>
                </c:pt>
                <c:pt idx="465">
                  <c:v>347</c:v>
                </c:pt>
                <c:pt idx="466">
                  <c:v>27</c:v>
                </c:pt>
                <c:pt idx="467">
                  <c:v>41</c:v>
                </c:pt>
                <c:pt idx="468">
                  <c:v>40</c:v>
                </c:pt>
                <c:pt idx="469">
                  <c:v>67</c:v>
                </c:pt>
                <c:pt idx="470">
                  <c:v>75</c:v>
                </c:pt>
                <c:pt idx="471">
                  <c:v>6</c:v>
                </c:pt>
                <c:pt idx="472">
                  <c:v>95</c:v>
                </c:pt>
                <c:pt idx="473">
                  <c:v>110</c:v>
                </c:pt>
                <c:pt idx="474">
                  <c:v>160</c:v>
                </c:pt>
                <c:pt idx="475">
                  <c:v>34</c:v>
                </c:pt>
                <c:pt idx="476">
                  <c:v>13</c:v>
                </c:pt>
                <c:pt idx="477">
                  <c:v>16</c:v>
                </c:pt>
                <c:pt idx="478">
                  <c:v>2</c:v>
                </c:pt>
                <c:pt idx="479">
                  <c:v>48</c:v>
                </c:pt>
                <c:pt idx="480">
                  <c:v>53</c:v>
                </c:pt>
                <c:pt idx="481">
                  <c:v>63</c:v>
                </c:pt>
                <c:pt idx="482">
                  <c:v>56</c:v>
                </c:pt>
                <c:pt idx="483">
                  <c:v>19</c:v>
                </c:pt>
                <c:pt idx="484">
                  <c:v>44</c:v>
                </c:pt>
                <c:pt idx="485">
                  <c:v>304</c:v>
                </c:pt>
                <c:pt idx="486">
                  <c:v>224</c:v>
                </c:pt>
                <c:pt idx="487">
                  <c:v>292</c:v>
                </c:pt>
                <c:pt idx="488">
                  <c:v>11</c:v>
                </c:pt>
                <c:pt idx="489">
                  <c:v>40</c:v>
                </c:pt>
                <c:pt idx="490">
                  <c:v>21</c:v>
                </c:pt>
                <c:pt idx="491">
                  <c:v>2</c:v>
                </c:pt>
                <c:pt idx="492">
                  <c:v>129</c:v>
                </c:pt>
                <c:pt idx="493">
                  <c:v>151</c:v>
                </c:pt>
                <c:pt idx="494">
                  <c:v>151</c:v>
                </c:pt>
                <c:pt idx="495">
                  <c:v>151</c:v>
                </c:pt>
                <c:pt idx="496">
                  <c:v>47</c:v>
                </c:pt>
                <c:pt idx="497">
                  <c:v>22</c:v>
                </c:pt>
                <c:pt idx="498">
                  <c:v>87</c:v>
                </c:pt>
                <c:pt idx="499">
                  <c:v>75</c:v>
                </c:pt>
                <c:pt idx="500">
                  <c:v>5</c:v>
                </c:pt>
                <c:pt idx="501">
                  <c:v>5</c:v>
                </c:pt>
                <c:pt idx="502">
                  <c:v>66</c:v>
                </c:pt>
                <c:pt idx="503">
                  <c:v>68</c:v>
                </c:pt>
                <c:pt idx="504">
                  <c:v>17</c:v>
                </c:pt>
                <c:pt idx="505">
                  <c:v>156</c:v>
                </c:pt>
                <c:pt idx="506">
                  <c:v>38</c:v>
                </c:pt>
                <c:pt idx="507">
                  <c:v>153</c:v>
                </c:pt>
                <c:pt idx="508">
                  <c:v>263</c:v>
                </c:pt>
                <c:pt idx="509">
                  <c:v>4</c:v>
                </c:pt>
                <c:pt idx="510">
                  <c:v>4</c:v>
                </c:pt>
                <c:pt idx="511">
                  <c:v>4</c:v>
                </c:pt>
                <c:pt idx="512">
                  <c:v>7</c:v>
                </c:pt>
                <c:pt idx="513">
                  <c:v>41</c:v>
                </c:pt>
                <c:pt idx="514">
                  <c:v>61</c:v>
                </c:pt>
                <c:pt idx="515">
                  <c:v>237</c:v>
                </c:pt>
                <c:pt idx="516">
                  <c:v>127</c:v>
                </c:pt>
                <c:pt idx="517">
                  <c:v>101</c:v>
                </c:pt>
                <c:pt idx="518">
                  <c:v>2</c:v>
                </c:pt>
                <c:pt idx="519">
                  <c:v>63</c:v>
                </c:pt>
                <c:pt idx="520">
                  <c:v>191</c:v>
                </c:pt>
                <c:pt idx="521">
                  <c:v>18</c:v>
                </c:pt>
                <c:pt idx="522">
                  <c:v>146</c:v>
                </c:pt>
                <c:pt idx="523">
                  <c:v>67</c:v>
                </c:pt>
                <c:pt idx="524">
                  <c:v>228</c:v>
                </c:pt>
                <c:pt idx="525">
                  <c:v>157</c:v>
                </c:pt>
                <c:pt idx="526">
                  <c:v>4</c:v>
                </c:pt>
                <c:pt idx="527">
                  <c:v>4</c:v>
                </c:pt>
                <c:pt idx="528">
                  <c:v>4</c:v>
                </c:pt>
                <c:pt idx="529">
                  <c:v>220</c:v>
                </c:pt>
                <c:pt idx="530">
                  <c:v>61</c:v>
                </c:pt>
                <c:pt idx="531">
                  <c:v>5</c:v>
                </c:pt>
                <c:pt idx="532">
                  <c:v>33</c:v>
                </c:pt>
                <c:pt idx="533">
                  <c:v>266</c:v>
                </c:pt>
                <c:pt idx="534">
                  <c:v>377</c:v>
                </c:pt>
                <c:pt idx="535">
                  <c:v>42</c:v>
                </c:pt>
                <c:pt idx="536">
                  <c:v>356</c:v>
                </c:pt>
                <c:pt idx="537">
                  <c:v>12</c:v>
                </c:pt>
                <c:pt idx="538">
                  <c:v>10</c:v>
                </c:pt>
                <c:pt idx="539">
                  <c:v>400</c:v>
                </c:pt>
                <c:pt idx="540">
                  <c:v>66</c:v>
                </c:pt>
                <c:pt idx="541">
                  <c:v>13</c:v>
                </c:pt>
                <c:pt idx="542">
                  <c:v>11</c:v>
                </c:pt>
                <c:pt idx="543">
                  <c:v>30</c:v>
                </c:pt>
                <c:pt idx="544">
                  <c:v>6</c:v>
                </c:pt>
                <c:pt idx="545">
                  <c:v>15</c:v>
                </c:pt>
                <c:pt idx="546">
                  <c:v>79</c:v>
                </c:pt>
                <c:pt idx="547">
                  <c:v>177</c:v>
                </c:pt>
                <c:pt idx="548">
                  <c:v>179</c:v>
                </c:pt>
                <c:pt idx="549">
                  <c:v>230</c:v>
                </c:pt>
                <c:pt idx="550">
                  <c:v>420</c:v>
                </c:pt>
                <c:pt idx="551">
                  <c:v>17</c:v>
                </c:pt>
                <c:pt idx="552">
                  <c:v>76</c:v>
                </c:pt>
                <c:pt idx="553">
                  <c:v>34</c:v>
                </c:pt>
                <c:pt idx="554">
                  <c:v>4</c:v>
                </c:pt>
                <c:pt idx="555">
                  <c:v>4</c:v>
                </c:pt>
                <c:pt idx="556">
                  <c:v>4</c:v>
                </c:pt>
                <c:pt idx="557">
                  <c:v>4</c:v>
                </c:pt>
                <c:pt idx="558">
                  <c:v>4</c:v>
                </c:pt>
                <c:pt idx="559">
                  <c:v>4</c:v>
                </c:pt>
                <c:pt idx="560">
                  <c:v>4</c:v>
                </c:pt>
                <c:pt idx="561">
                  <c:v>524</c:v>
                </c:pt>
                <c:pt idx="562">
                  <c:v>72</c:v>
                </c:pt>
                <c:pt idx="563">
                  <c:v>56</c:v>
                </c:pt>
                <c:pt idx="564">
                  <c:v>64</c:v>
                </c:pt>
                <c:pt idx="565">
                  <c:v>20</c:v>
                </c:pt>
                <c:pt idx="566">
                  <c:v>21</c:v>
                </c:pt>
                <c:pt idx="567">
                  <c:v>10</c:v>
                </c:pt>
                <c:pt idx="568">
                  <c:v>24</c:v>
                </c:pt>
                <c:pt idx="569">
                  <c:v>543</c:v>
                </c:pt>
                <c:pt idx="570">
                  <c:v>11</c:v>
                </c:pt>
                <c:pt idx="571">
                  <c:v>39</c:v>
                </c:pt>
                <c:pt idx="572">
                  <c:v>91</c:v>
                </c:pt>
                <c:pt idx="573">
                  <c:v>40</c:v>
                </c:pt>
                <c:pt idx="574">
                  <c:v>134</c:v>
                </c:pt>
                <c:pt idx="575">
                  <c:v>14</c:v>
                </c:pt>
                <c:pt idx="576">
                  <c:v>59</c:v>
                </c:pt>
                <c:pt idx="577">
                  <c:v>179</c:v>
                </c:pt>
                <c:pt idx="578">
                  <c:v>196</c:v>
                </c:pt>
                <c:pt idx="579">
                  <c:v>195</c:v>
                </c:pt>
                <c:pt idx="580">
                  <c:v>185</c:v>
                </c:pt>
                <c:pt idx="581">
                  <c:v>51</c:v>
                </c:pt>
                <c:pt idx="582">
                  <c:v>106</c:v>
                </c:pt>
                <c:pt idx="583">
                  <c:v>46</c:v>
                </c:pt>
                <c:pt idx="584">
                  <c:v>9</c:v>
                </c:pt>
                <c:pt idx="585">
                  <c:v>55</c:v>
                </c:pt>
                <c:pt idx="586">
                  <c:v>41</c:v>
                </c:pt>
                <c:pt idx="587">
                  <c:v>64</c:v>
                </c:pt>
                <c:pt idx="588">
                  <c:v>64</c:v>
                </c:pt>
                <c:pt idx="589">
                  <c:v>7</c:v>
                </c:pt>
                <c:pt idx="590">
                  <c:v>61</c:v>
                </c:pt>
                <c:pt idx="591">
                  <c:v>103</c:v>
                </c:pt>
                <c:pt idx="592">
                  <c:v>6</c:v>
                </c:pt>
                <c:pt idx="593">
                  <c:v>109</c:v>
                </c:pt>
                <c:pt idx="594">
                  <c:v>171</c:v>
                </c:pt>
                <c:pt idx="595">
                  <c:v>236</c:v>
                </c:pt>
                <c:pt idx="596">
                  <c:v>319</c:v>
                </c:pt>
                <c:pt idx="597">
                  <c:v>71</c:v>
                </c:pt>
                <c:pt idx="598">
                  <c:v>82</c:v>
                </c:pt>
                <c:pt idx="599">
                  <c:v>106</c:v>
                </c:pt>
                <c:pt idx="600">
                  <c:v>63</c:v>
                </c:pt>
                <c:pt idx="601">
                  <c:v>136</c:v>
                </c:pt>
                <c:pt idx="602">
                  <c:v>174</c:v>
                </c:pt>
                <c:pt idx="603">
                  <c:v>192</c:v>
                </c:pt>
                <c:pt idx="604">
                  <c:v>93</c:v>
                </c:pt>
                <c:pt idx="605">
                  <c:v>108</c:v>
                </c:pt>
                <c:pt idx="606">
                  <c:v>274</c:v>
                </c:pt>
                <c:pt idx="607">
                  <c:v>9</c:v>
                </c:pt>
                <c:pt idx="608">
                  <c:v>25</c:v>
                </c:pt>
                <c:pt idx="609">
                  <c:v>10</c:v>
                </c:pt>
                <c:pt idx="610">
                  <c:v>89</c:v>
                </c:pt>
                <c:pt idx="611">
                  <c:v>56</c:v>
                </c:pt>
                <c:pt idx="612">
                  <c:v>40</c:v>
                </c:pt>
                <c:pt idx="613">
                  <c:v>101</c:v>
                </c:pt>
                <c:pt idx="614">
                  <c:v>262</c:v>
                </c:pt>
                <c:pt idx="615">
                  <c:v>567</c:v>
                </c:pt>
                <c:pt idx="616">
                  <c:v>5</c:v>
                </c:pt>
                <c:pt idx="617">
                  <c:v>7</c:v>
                </c:pt>
                <c:pt idx="618">
                  <c:v>79</c:v>
                </c:pt>
                <c:pt idx="619">
                  <c:v>38</c:v>
                </c:pt>
                <c:pt idx="620">
                  <c:v>38</c:v>
                </c:pt>
                <c:pt idx="621">
                  <c:v>3</c:v>
                </c:pt>
                <c:pt idx="622">
                  <c:v>10</c:v>
                </c:pt>
                <c:pt idx="623">
                  <c:v>56</c:v>
                </c:pt>
                <c:pt idx="624">
                  <c:v>9</c:v>
                </c:pt>
                <c:pt idx="625">
                  <c:v>13</c:v>
                </c:pt>
                <c:pt idx="626">
                  <c:v>31</c:v>
                </c:pt>
                <c:pt idx="627">
                  <c:v>124</c:v>
                </c:pt>
                <c:pt idx="628">
                  <c:v>2</c:v>
                </c:pt>
                <c:pt idx="629">
                  <c:v>73</c:v>
                </c:pt>
                <c:pt idx="630">
                  <c:v>73</c:v>
                </c:pt>
                <c:pt idx="631">
                  <c:v>144</c:v>
                </c:pt>
                <c:pt idx="632">
                  <c:v>119</c:v>
                </c:pt>
                <c:pt idx="633">
                  <c:v>23</c:v>
                </c:pt>
                <c:pt idx="634">
                  <c:v>201</c:v>
                </c:pt>
                <c:pt idx="635">
                  <c:v>65</c:v>
                </c:pt>
                <c:pt idx="636">
                  <c:v>99</c:v>
                </c:pt>
                <c:pt idx="637">
                  <c:v>203</c:v>
                </c:pt>
                <c:pt idx="638">
                  <c:v>230</c:v>
                </c:pt>
                <c:pt idx="639">
                  <c:v>295</c:v>
                </c:pt>
                <c:pt idx="640">
                  <c:v>261</c:v>
                </c:pt>
                <c:pt idx="641">
                  <c:v>46</c:v>
                </c:pt>
                <c:pt idx="642">
                  <c:v>21</c:v>
                </c:pt>
                <c:pt idx="643">
                  <c:v>101</c:v>
                </c:pt>
                <c:pt idx="644">
                  <c:v>282</c:v>
                </c:pt>
                <c:pt idx="645">
                  <c:v>232</c:v>
                </c:pt>
                <c:pt idx="646">
                  <c:v>315</c:v>
                </c:pt>
                <c:pt idx="647">
                  <c:v>9</c:v>
                </c:pt>
                <c:pt idx="648">
                  <c:v>9</c:v>
                </c:pt>
                <c:pt idx="649">
                  <c:v>28</c:v>
                </c:pt>
                <c:pt idx="650">
                  <c:v>20</c:v>
                </c:pt>
                <c:pt idx="651">
                  <c:v>86</c:v>
                </c:pt>
                <c:pt idx="652">
                  <c:v>169</c:v>
                </c:pt>
                <c:pt idx="653">
                  <c:v>169</c:v>
                </c:pt>
                <c:pt idx="654">
                  <c:v>171</c:v>
                </c:pt>
                <c:pt idx="655">
                  <c:v>123</c:v>
                </c:pt>
                <c:pt idx="656">
                  <c:v>4</c:v>
                </c:pt>
                <c:pt idx="657">
                  <c:v>4</c:v>
                </c:pt>
                <c:pt idx="658">
                  <c:v>244</c:v>
                </c:pt>
                <c:pt idx="659">
                  <c:v>384</c:v>
                </c:pt>
                <c:pt idx="660">
                  <c:v>635</c:v>
                </c:pt>
                <c:pt idx="661">
                  <c:v>525</c:v>
                </c:pt>
                <c:pt idx="662">
                  <c:v>129</c:v>
                </c:pt>
                <c:pt idx="663">
                  <c:v>152</c:v>
                </c:pt>
                <c:pt idx="664">
                  <c:v>624</c:v>
                </c:pt>
                <c:pt idx="665">
                  <c:v>38</c:v>
                </c:pt>
                <c:pt idx="666">
                  <c:v>38</c:v>
                </c:pt>
                <c:pt idx="667">
                  <c:v>3</c:v>
                </c:pt>
                <c:pt idx="668">
                  <c:v>2</c:v>
                </c:pt>
                <c:pt idx="669">
                  <c:v>2</c:v>
                </c:pt>
                <c:pt idx="670">
                  <c:v>6</c:v>
                </c:pt>
                <c:pt idx="671">
                  <c:v>6</c:v>
                </c:pt>
                <c:pt idx="672">
                  <c:v>6</c:v>
                </c:pt>
                <c:pt idx="673">
                  <c:v>34</c:v>
                </c:pt>
                <c:pt idx="674">
                  <c:v>33</c:v>
                </c:pt>
                <c:pt idx="675">
                  <c:v>19</c:v>
                </c:pt>
                <c:pt idx="676">
                  <c:v>26</c:v>
                </c:pt>
                <c:pt idx="677">
                  <c:v>15</c:v>
                </c:pt>
                <c:pt idx="678">
                  <c:v>22</c:v>
                </c:pt>
                <c:pt idx="679">
                  <c:v>40</c:v>
                </c:pt>
                <c:pt idx="680">
                  <c:v>116</c:v>
                </c:pt>
                <c:pt idx="681">
                  <c:v>64</c:v>
                </c:pt>
                <c:pt idx="682">
                  <c:v>78</c:v>
                </c:pt>
                <c:pt idx="683">
                  <c:v>61</c:v>
                </c:pt>
                <c:pt idx="684">
                  <c:v>108</c:v>
                </c:pt>
                <c:pt idx="685">
                  <c:v>11</c:v>
                </c:pt>
                <c:pt idx="686">
                  <c:v>9</c:v>
                </c:pt>
                <c:pt idx="687">
                  <c:v>9</c:v>
                </c:pt>
                <c:pt idx="688">
                  <c:v>2</c:v>
                </c:pt>
                <c:pt idx="689">
                  <c:v>36</c:v>
                </c:pt>
                <c:pt idx="690">
                  <c:v>42</c:v>
                </c:pt>
                <c:pt idx="691">
                  <c:v>66</c:v>
                </c:pt>
                <c:pt idx="692">
                  <c:v>4</c:v>
                </c:pt>
                <c:pt idx="693">
                  <c:v>4</c:v>
                </c:pt>
                <c:pt idx="694">
                  <c:v>32</c:v>
                </c:pt>
                <c:pt idx="695">
                  <c:v>17</c:v>
                </c:pt>
                <c:pt idx="696">
                  <c:v>27</c:v>
                </c:pt>
                <c:pt idx="697">
                  <c:v>13</c:v>
                </c:pt>
                <c:pt idx="698">
                  <c:v>23</c:v>
                </c:pt>
                <c:pt idx="699">
                  <c:v>23</c:v>
                </c:pt>
                <c:pt idx="700">
                  <c:v>23</c:v>
                </c:pt>
                <c:pt idx="701">
                  <c:v>54</c:v>
                </c:pt>
                <c:pt idx="702">
                  <c:v>19</c:v>
                </c:pt>
                <c:pt idx="703">
                  <c:v>76</c:v>
                </c:pt>
                <c:pt idx="704">
                  <c:v>71</c:v>
                </c:pt>
                <c:pt idx="705">
                  <c:v>260</c:v>
                </c:pt>
                <c:pt idx="706">
                  <c:v>55</c:v>
                </c:pt>
                <c:pt idx="707">
                  <c:v>8</c:v>
                </c:pt>
                <c:pt idx="708">
                  <c:v>13</c:v>
                </c:pt>
                <c:pt idx="709">
                  <c:v>26</c:v>
                </c:pt>
                <c:pt idx="710">
                  <c:v>71</c:v>
                </c:pt>
                <c:pt idx="711">
                  <c:v>40</c:v>
                </c:pt>
                <c:pt idx="712">
                  <c:v>11</c:v>
                </c:pt>
                <c:pt idx="713">
                  <c:v>11</c:v>
                </c:pt>
                <c:pt idx="714">
                  <c:v>11</c:v>
                </c:pt>
                <c:pt idx="715">
                  <c:v>39</c:v>
                </c:pt>
                <c:pt idx="716">
                  <c:v>31</c:v>
                </c:pt>
                <c:pt idx="717">
                  <c:v>31</c:v>
                </c:pt>
                <c:pt idx="718">
                  <c:v>31</c:v>
                </c:pt>
                <c:pt idx="719">
                  <c:v>15</c:v>
                </c:pt>
                <c:pt idx="720">
                  <c:v>33</c:v>
                </c:pt>
                <c:pt idx="721">
                  <c:v>42</c:v>
                </c:pt>
                <c:pt idx="722">
                  <c:v>66</c:v>
                </c:pt>
                <c:pt idx="723">
                  <c:v>30</c:v>
                </c:pt>
                <c:pt idx="724">
                  <c:v>113</c:v>
                </c:pt>
                <c:pt idx="725">
                  <c:v>41</c:v>
                </c:pt>
                <c:pt idx="726">
                  <c:v>5</c:v>
                </c:pt>
                <c:pt idx="727">
                  <c:v>53</c:v>
                </c:pt>
                <c:pt idx="728">
                  <c:v>128</c:v>
                </c:pt>
                <c:pt idx="729">
                  <c:v>17</c:v>
                </c:pt>
                <c:pt idx="730">
                  <c:v>53</c:v>
                </c:pt>
                <c:pt idx="731">
                  <c:v>53</c:v>
                </c:pt>
                <c:pt idx="732">
                  <c:v>7</c:v>
                </c:pt>
                <c:pt idx="733">
                  <c:v>22</c:v>
                </c:pt>
                <c:pt idx="734">
                  <c:v>5</c:v>
                </c:pt>
                <c:pt idx="735">
                  <c:v>44</c:v>
                </c:pt>
                <c:pt idx="736">
                  <c:v>44</c:v>
                </c:pt>
                <c:pt idx="737">
                  <c:v>44</c:v>
                </c:pt>
                <c:pt idx="738">
                  <c:v>34</c:v>
                </c:pt>
                <c:pt idx="739">
                  <c:v>40</c:v>
                </c:pt>
                <c:pt idx="740">
                  <c:v>38</c:v>
                </c:pt>
                <c:pt idx="741">
                  <c:v>38</c:v>
                </c:pt>
                <c:pt idx="742">
                  <c:v>47</c:v>
                </c:pt>
                <c:pt idx="743">
                  <c:v>39</c:v>
                </c:pt>
                <c:pt idx="744">
                  <c:v>126</c:v>
                </c:pt>
                <c:pt idx="745">
                  <c:v>270</c:v>
                </c:pt>
                <c:pt idx="746">
                  <c:v>104</c:v>
                </c:pt>
                <c:pt idx="747">
                  <c:v>224</c:v>
                </c:pt>
                <c:pt idx="748">
                  <c:v>4</c:v>
                </c:pt>
                <c:pt idx="749">
                  <c:v>76</c:v>
                </c:pt>
                <c:pt idx="750">
                  <c:v>206</c:v>
                </c:pt>
                <c:pt idx="751">
                  <c:v>14</c:v>
                </c:pt>
                <c:pt idx="752">
                  <c:v>40</c:v>
                </c:pt>
                <c:pt idx="753">
                  <c:v>38</c:v>
                </c:pt>
                <c:pt idx="754">
                  <c:v>38</c:v>
                </c:pt>
                <c:pt idx="755">
                  <c:v>83</c:v>
                </c:pt>
                <c:pt idx="756">
                  <c:v>133</c:v>
                </c:pt>
                <c:pt idx="757">
                  <c:v>27</c:v>
                </c:pt>
                <c:pt idx="758">
                  <c:v>7</c:v>
                </c:pt>
                <c:pt idx="759">
                  <c:v>12</c:v>
                </c:pt>
                <c:pt idx="760">
                  <c:v>5</c:v>
                </c:pt>
                <c:pt idx="761">
                  <c:v>30</c:v>
                </c:pt>
                <c:pt idx="762">
                  <c:v>11</c:v>
                </c:pt>
                <c:pt idx="763">
                  <c:v>2</c:v>
                </c:pt>
                <c:pt idx="764">
                  <c:v>48</c:v>
                </c:pt>
                <c:pt idx="765">
                  <c:v>84</c:v>
                </c:pt>
                <c:pt idx="766">
                  <c:v>4</c:v>
                </c:pt>
                <c:pt idx="767">
                  <c:v>188</c:v>
                </c:pt>
                <c:pt idx="768">
                  <c:v>207</c:v>
                </c:pt>
                <c:pt idx="769">
                  <c:v>94</c:v>
                </c:pt>
                <c:pt idx="770">
                  <c:v>52</c:v>
                </c:pt>
                <c:pt idx="771">
                  <c:v>49</c:v>
                </c:pt>
                <c:pt idx="772">
                  <c:v>18</c:v>
                </c:pt>
                <c:pt idx="773">
                  <c:v>18</c:v>
                </c:pt>
                <c:pt idx="774">
                  <c:v>143</c:v>
                </c:pt>
                <c:pt idx="775">
                  <c:v>40</c:v>
                </c:pt>
                <c:pt idx="776">
                  <c:v>26</c:v>
                </c:pt>
                <c:pt idx="777">
                  <c:v>7</c:v>
                </c:pt>
                <c:pt idx="778">
                  <c:v>9</c:v>
                </c:pt>
                <c:pt idx="779">
                  <c:v>16</c:v>
                </c:pt>
                <c:pt idx="780">
                  <c:v>14</c:v>
                </c:pt>
                <c:pt idx="781">
                  <c:v>14</c:v>
                </c:pt>
                <c:pt idx="782">
                  <c:v>19</c:v>
                </c:pt>
                <c:pt idx="783">
                  <c:v>26</c:v>
                </c:pt>
                <c:pt idx="784">
                  <c:v>24</c:v>
                </c:pt>
                <c:pt idx="785">
                  <c:v>194</c:v>
                </c:pt>
                <c:pt idx="786">
                  <c:v>50</c:v>
                </c:pt>
                <c:pt idx="787">
                  <c:v>5</c:v>
                </c:pt>
                <c:pt idx="788">
                  <c:v>10</c:v>
                </c:pt>
                <c:pt idx="789">
                  <c:v>90</c:v>
                </c:pt>
                <c:pt idx="790">
                  <c:v>83</c:v>
                </c:pt>
                <c:pt idx="791">
                  <c:v>121</c:v>
                </c:pt>
                <c:pt idx="792">
                  <c:v>96</c:v>
                </c:pt>
                <c:pt idx="793">
                  <c:v>39</c:v>
                </c:pt>
                <c:pt idx="794">
                  <c:v>9</c:v>
                </c:pt>
                <c:pt idx="795">
                  <c:v>195</c:v>
                </c:pt>
                <c:pt idx="796">
                  <c:v>6</c:v>
                </c:pt>
                <c:pt idx="797">
                  <c:v>4</c:v>
                </c:pt>
                <c:pt idx="798">
                  <c:v>129</c:v>
                </c:pt>
                <c:pt idx="799">
                  <c:v>139</c:v>
                </c:pt>
                <c:pt idx="800">
                  <c:v>36</c:v>
                </c:pt>
                <c:pt idx="801">
                  <c:v>155</c:v>
                </c:pt>
                <c:pt idx="802">
                  <c:v>251</c:v>
                </c:pt>
                <c:pt idx="803">
                  <c:v>38</c:v>
                </c:pt>
                <c:pt idx="804">
                  <c:v>42</c:v>
                </c:pt>
                <c:pt idx="805">
                  <c:v>42</c:v>
                </c:pt>
                <c:pt idx="806">
                  <c:v>46</c:v>
                </c:pt>
                <c:pt idx="807">
                  <c:v>84</c:v>
                </c:pt>
                <c:pt idx="808">
                  <c:v>139</c:v>
                </c:pt>
                <c:pt idx="809">
                  <c:v>206</c:v>
                </c:pt>
                <c:pt idx="810">
                  <c:v>4</c:v>
                </c:pt>
                <c:pt idx="811">
                  <c:v>281</c:v>
                </c:pt>
                <c:pt idx="812">
                  <c:v>27</c:v>
                </c:pt>
                <c:pt idx="813">
                  <c:v>7</c:v>
                </c:pt>
                <c:pt idx="814">
                  <c:v>10</c:v>
                </c:pt>
                <c:pt idx="815">
                  <c:v>14</c:v>
                </c:pt>
                <c:pt idx="816">
                  <c:v>3</c:v>
                </c:pt>
                <c:pt idx="817">
                  <c:v>20</c:v>
                </c:pt>
                <c:pt idx="818">
                  <c:v>2</c:v>
                </c:pt>
                <c:pt idx="819">
                  <c:v>27</c:v>
                </c:pt>
                <c:pt idx="820">
                  <c:v>122</c:v>
                </c:pt>
                <c:pt idx="821">
                  <c:v>84</c:v>
                </c:pt>
                <c:pt idx="822">
                  <c:v>173</c:v>
                </c:pt>
                <c:pt idx="823">
                  <c:v>141</c:v>
                </c:pt>
                <c:pt idx="824">
                  <c:v>155</c:v>
                </c:pt>
                <c:pt idx="825">
                  <c:v>91</c:v>
                </c:pt>
                <c:pt idx="826">
                  <c:v>336</c:v>
                </c:pt>
                <c:pt idx="827">
                  <c:v>354</c:v>
                </c:pt>
                <c:pt idx="828">
                  <c:v>303</c:v>
                </c:pt>
                <c:pt idx="829">
                  <c:v>5</c:v>
                </c:pt>
                <c:pt idx="830">
                  <c:v>25</c:v>
                </c:pt>
                <c:pt idx="831">
                  <c:v>415</c:v>
                </c:pt>
                <c:pt idx="832">
                  <c:v>24</c:v>
                </c:pt>
                <c:pt idx="833">
                  <c:v>4</c:v>
                </c:pt>
                <c:pt idx="834">
                  <c:v>4</c:v>
                </c:pt>
                <c:pt idx="835">
                  <c:v>4</c:v>
                </c:pt>
                <c:pt idx="836">
                  <c:v>15</c:v>
                </c:pt>
                <c:pt idx="837">
                  <c:v>15</c:v>
                </c:pt>
                <c:pt idx="838">
                  <c:v>15</c:v>
                </c:pt>
                <c:pt idx="839">
                  <c:v>15</c:v>
                </c:pt>
                <c:pt idx="840">
                  <c:v>5</c:v>
                </c:pt>
                <c:pt idx="841">
                  <c:v>16</c:v>
                </c:pt>
                <c:pt idx="842">
                  <c:v>16</c:v>
                </c:pt>
                <c:pt idx="843">
                  <c:v>2</c:v>
                </c:pt>
                <c:pt idx="844">
                  <c:v>2</c:v>
                </c:pt>
                <c:pt idx="845">
                  <c:v>8</c:v>
                </c:pt>
                <c:pt idx="846">
                  <c:v>11</c:v>
                </c:pt>
                <c:pt idx="847">
                  <c:v>50</c:v>
                </c:pt>
                <c:pt idx="848">
                  <c:v>65</c:v>
                </c:pt>
                <c:pt idx="849">
                  <c:v>29</c:v>
                </c:pt>
                <c:pt idx="850">
                  <c:v>42</c:v>
                </c:pt>
                <c:pt idx="851">
                  <c:v>74</c:v>
                </c:pt>
                <c:pt idx="852">
                  <c:v>78</c:v>
                </c:pt>
                <c:pt idx="853">
                  <c:v>55</c:v>
                </c:pt>
                <c:pt idx="854">
                  <c:v>126</c:v>
                </c:pt>
                <c:pt idx="855">
                  <c:v>97</c:v>
                </c:pt>
                <c:pt idx="856">
                  <c:v>103</c:v>
                </c:pt>
                <c:pt idx="857">
                  <c:v>13</c:v>
                </c:pt>
                <c:pt idx="858">
                  <c:v>110</c:v>
                </c:pt>
                <c:pt idx="859">
                  <c:v>128</c:v>
                </c:pt>
                <c:pt idx="860">
                  <c:v>4</c:v>
                </c:pt>
                <c:pt idx="861">
                  <c:v>160</c:v>
                </c:pt>
                <c:pt idx="862">
                  <c:v>30</c:v>
                </c:pt>
                <c:pt idx="863">
                  <c:v>20</c:v>
                </c:pt>
                <c:pt idx="864">
                  <c:v>59</c:v>
                </c:pt>
                <c:pt idx="865">
                  <c:v>84</c:v>
                </c:pt>
                <c:pt idx="866">
                  <c:v>79</c:v>
                </c:pt>
                <c:pt idx="867">
                  <c:v>79</c:v>
                </c:pt>
                <c:pt idx="868">
                  <c:v>23</c:v>
                </c:pt>
                <c:pt idx="869">
                  <c:v>35</c:v>
                </c:pt>
                <c:pt idx="870">
                  <c:v>25</c:v>
                </c:pt>
                <c:pt idx="871">
                  <c:v>43</c:v>
                </c:pt>
                <c:pt idx="872">
                  <c:v>12</c:v>
                </c:pt>
                <c:pt idx="873">
                  <c:v>2</c:v>
                </c:pt>
                <c:pt idx="874">
                  <c:v>2</c:v>
                </c:pt>
                <c:pt idx="875">
                  <c:v>2</c:v>
                </c:pt>
                <c:pt idx="876">
                  <c:v>218</c:v>
                </c:pt>
                <c:pt idx="877">
                  <c:v>9</c:v>
                </c:pt>
                <c:pt idx="878">
                  <c:v>41</c:v>
                </c:pt>
                <c:pt idx="879">
                  <c:v>118</c:v>
                </c:pt>
                <c:pt idx="880">
                  <c:v>133</c:v>
                </c:pt>
                <c:pt idx="881">
                  <c:v>130</c:v>
                </c:pt>
                <c:pt idx="882">
                  <c:v>70</c:v>
                </c:pt>
                <c:pt idx="883">
                  <c:v>4</c:v>
                </c:pt>
                <c:pt idx="884">
                  <c:v>61</c:v>
                </c:pt>
                <c:pt idx="885">
                  <c:v>147</c:v>
                </c:pt>
                <c:pt idx="886">
                  <c:v>175</c:v>
                </c:pt>
                <c:pt idx="887">
                  <c:v>241</c:v>
                </c:pt>
                <c:pt idx="888">
                  <c:v>82</c:v>
                </c:pt>
                <c:pt idx="889">
                  <c:v>16</c:v>
                </c:pt>
                <c:pt idx="890">
                  <c:v>28</c:v>
                </c:pt>
                <c:pt idx="891">
                  <c:v>255</c:v>
                </c:pt>
                <c:pt idx="892">
                  <c:v>288</c:v>
                </c:pt>
                <c:pt idx="893">
                  <c:v>305</c:v>
                </c:pt>
                <c:pt idx="894">
                  <c:v>68</c:v>
                </c:pt>
                <c:pt idx="895">
                  <c:v>78</c:v>
                </c:pt>
                <c:pt idx="896">
                  <c:v>5</c:v>
                </c:pt>
                <c:pt idx="897">
                  <c:v>322</c:v>
                </c:pt>
                <c:pt idx="898">
                  <c:v>25</c:v>
                </c:pt>
                <c:pt idx="899">
                  <c:v>17</c:v>
                </c:pt>
                <c:pt idx="900">
                  <c:v>38</c:v>
                </c:pt>
                <c:pt idx="901">
                  <c:v>48</c:v>
                </c:pt>
                <c:pt idx="902">
                  <c:v>163</c:v>
                </c:pt>
                <c:pt idx="903">
                  <c:v>165</c:v>
                </c:pt>
                <c:pt idx="904">
                  <c:v>101</c:v>
                </c:pt>
                <c:pt idx="905">
                  <c:v>87</c:v>
                </c:pt>
                <c:pt idx="906">
                  <c:v>106</c:v>
                </c:pt>
                <c:pt idx="907">
                  <c:v>51</c:v>
                </c:pt>
                <c:pt idx="908">
                  <c:v>164</c:v>
                </c:pt>
                <c:pt idx="909">
                  <c:v>52</c:v>
                </c:pt>
                <c:pt idx="910">
                  <c:v>62</c:v>
                </c:pt>
                <c:pt idx="911">
                  <c:v>118</c:v>
                </c:pt>
                <c:pt idx="912">
                  <c:v>9</c:v>
                </c:pt>
                <c:pt idx="913">
                  <c:v>13</c:v>
                </c:pt>
                <c:pt idx="914">
                  <c:v>16</c:v>
                </c:pt>
                <c:pt idx="915">
                  <c:v>43</c:v>
                </c:pt>
                <c:pt idx="916">
                  <c:v>107</c:v>
                </c:pt>
                <c:pt idx="917">
                  <c:v>154</c:v>
                </c:pt>
                <c:pt idx="918">
                  <c:v>128</c:v>
                </c:pt>
                <c:pt idx="919">
                  <c:v>132</c:v>
                </c:pt>
                <c:pt idx="920">
                  <c:v>75</c:v>
                </c:pt>
                <c:pt idx="921">
                  <c:v>46</c:v>
                </c:pt>
                <c:pt idx="922">
                  <c:v>95</c:v>
                </c:pt>
                <c:pt idx="923">
                  <c:v>52</c:v>
                </c:pt>
                <c:pt idx="924">
                  <c:v>350</c:v>
                </c:pt>
                <c:pt idx="925">
                  <c:v>340</c:v>
                </c:pt>
                <c:pt idx="926">
                  <c:v>30</c:v>
                </c:pt>
                <c:pt idx="927">
                  <c:v>35</c:v>
                </c:pt>
                <c:pt idx="928">
                  <c:v>40</c:v>
                </c:pt>
                <c:pt idx="929">
                  <c:v>205</c:v>
                </c:pt>
                <c:pt idx="930">
                  <c:v>194</c:v>
                </c:pt>
                <c:pt idx="931">
                  <c:v>51</c:v>
                </c:pt>
                <c:pt idx="932">
                  <c:v>19</c:v>
                </c:pt>
                <c:pt idx="933">
                  <c:v>185</c:v>
                </c:pt>
                <c:pt idx="934">
                  <c:v>5</c:v>
                </c:pt>
                <c:pt idx="935">
                  <c:v>61</c:v>
                </c:pt>
                <c:pt idx="936">
                  <c:v>285</c:v>
                </c:pt>
                <c:pt idx="937">
                  <c:v>4</c:v>
                </c:pt>
                <c:pt idx="938">
                  <c:v>4</c:v>
                </c:pt>
                <c:pt idx="939">
                  <c:v>4</c:v>
                </c:pt>
                <c:pt idx="940">
                  <c:v>4</c:v>
                </c:pt>
                <c:pt idx="941">
                  <c:v>4</c:v>
                </c:pt>
                <c:pt idx="942">
                  <c:v>5</c:v>
                </c:pt>
                <c:pt idx="943">
                  <c:v>6</c:v>
                </c:pt>
                <c:pt idx="944">
                  <c:v>9</c:v>
                </c:pt>
                <c:pt idx="945">
                  <c:v>55</c:v>
                </c:pt>
                <c:pt idx="946">
                  <c:v>196</c:v>
                </c:pt>
                <c:pt idx="947">
                  <c:v>7</c:v>
                </c:pt>
                <c:pt idx="948">
                  <c:v>197</c:v>
                </c:pt>
                <c:pt idx="949">
                  <c:v>4</c:v>
                </c:pt>
                <c:pt idx="950">
                  <c:v>12</c:v>
                </c:pt>
                <c:pt idx="951">
                  <c:v>12</c:v>
                </c:pt>
                <c:pt idx="952">
                  <c:v>52</c:v>
                </c:pt>
                <c:pt idx="953">
                  <c:v>36</c:v>
                </c:pt>
                <c:pt idx="954">
                  <c:v>73</c:v>
                </c:pt>
                <c:pt idx="955">
                  <c:v>93</c:v>
                </c:pt>
                <c:pt idx="956">
                  <c:v>32</c:v>
                </c:pt>
                <c:pt idx="957">
                  <c:v>58</c:v>
                </c:pt>
                <c:pt idx="958">
                  <c:v>142</c:v>
                </c:pt>
                <c:pt idx="959">
                  <c:v>148</c:v>
                </c:pt>
                <c:pt idx="960">
                  <c:v>387</c:v>
                </c:pt>
                <c:pt idx="961">
                  <c:v>28</c:v>
                </c:pt>
                <c:pt idx="962">
                  <c:v>469</c:v>
                </c:pt>
                <c:pt idx="963">
                  <c:v>66</c:v>
                </c:pt>
                <c:pt idx="964">
                  <c:v>65</c:v>
                </c:pt>
                <c:pt idx="965">
                  <c:v>22</c:v>
                </c:pt>
                <c:pt idx="966">
                  <c:v>95</c:v>
                </c:pt>
                <c:pt idx="967">
                  <c:v>99</c:v>
                </c:pt>
                <c:pt idx="968">
                  <c:v>163</c:v>
                </c:pt>
                <c:pt idx="969">
                  <c:v>175</c:v>
                </c:pt>
                <c:pt idx="970">
                  <c:v>4</c:v>
                </c:pt>
                <c:pt idx="971">
                  <c:v>4</c:v>
                </c:pt>
                <c:pt idx="972">
                  <c:v>4</c:v>
                </c:pt>
                <c:pt idx="973">
                  <c:v>24</c:v>
                </c:pt>
                <c:pt idx="974">
                  <c:v>84</c:v>
                </c:pt>
                <c:pt idx="975">
                  <c:v>94</c:v>
                </c:pt>
                <c:pt idx="976">
                  <c:v>104</c:v>
                </c:pt>
                <c:pt idx="977">
                  <c:v>306</c:v>
                </c:pt>
                <c:pt idx="978">
                  <c:v>4</c:v>
                </c:pt>
                <c:pt idx="979">
                  <c:v>65</c:v>
                </c:pt>
                <c:pt idx="980">
                  <c:v>7</c:v>
                </c:pt>
                <c:pt idx="981">
                  <c:v>7</c:v>
                </c:pt>
                <c:pt idx="982">
                  <c:v>18</c:v>
                </c:pt>
                <c:pt idx="983">
                  <c:v>13</c:v>
                </c:pt>
                <c:pt idx="984">
                  <c:v>37</c:v>
                </c:pt>
                <c:pt idx="985">
                  <c:v>35</c:v>
                </c:pt>
                <c:pt idx="986">
                  <c:v>64</c:v>
                </c:pt>
                <c:pt idx="987">
                  <c:v>136</c:v>
                </c:pt>
                <c:pt idx="988">
                  <c:v>32</c:v>
                </c:pt>
                <c:pt idx="989">
                  <c:v>42</c:v>
                </c:pt>
                <c:pt idx="990">
                  <c:v>6</c:v>
                </c:pt>
                <c:pt idx="991">
                  <c:v>57</c:v>
                </c:pt>
                <c:pt idx="992">
                  <c:v>137</c:v>
                </c:pt>
                <c:pt idx="993">
                  <c:v>17</c:v>
                </c:pt>
                <c:pt idx="994">
                  <c:v>92</c:v>
                </c:pt>
                <c:pt idx="995">
                  <c:v>130</c:v>
                </c:pt>
                <c:pt idx="996">
                  <c:v>166</c:v>
                </c:pt>
                <c:pt idx="997">
                  <c:v>30</c:v>
                </c:pt>
                <c:pt idx="998">
                  <c:v>76</c:v>
                </c:pt>
                <c:pt idx="999">
                  <c:v>12</c:v>
                </c:pt>
                <c:pt idx="1000">
                  <c:v>92</c:v>
                </c:pt>
                <c:pt idx="1001">
                  <c:v>73</c:v>
                </c:pt>
                <c:pt idx="1002">
                  <c:v>77</c:v>
                </c:pt>
                <c:pt idx="1003">
                  <c:v>220</c:v>
                </c:pt>
                <c:pt idx="1004">
                  <c:v>4</c:v>
                </c:pt>
                <c:pt idx="1005">
                  <c:v>4</c:v>
                </c:pt>
                <c:pt idx="1006">
                  <c:v>4</c:v>
                </c:pt>
                <c:pt idx="1007">
                  <c:v>31</c:v>
                </c:pt>
                <c:pt idx="1008">
                  <c:v>33</c:v>
                </c:pt>
                <c:pt idx="1009">
                  <c:v>67</c:v>
                </c:pt>
                <c:pt idx="1010">
                  <c:v>77</c:v>
                </c:pt>
                <c:pt idx="1011">
                  <c:v>81</c:v>
                </c:pt>
                <c:pt idx="1012">
                  <c:v>109</c:v>
                </c:pt>
                <c:pt idx="1013">
                  <c:v>67</c:v>
                </c:pt>
                <c:pt idx="1014">
                  <c:v>244</c:v>
                </c:pt>
                <c:pt idx="1015">
                  <c:v>59</c:v>
                </c:pt>
                <c:pt idx="1016">
                  <c:v>61</c:v>
                </c:pt>
                <c:pt idx="1017">
                  <c:v>63</c:v>
                </c:pt>
                <c:pt idx="1018">
                  <c:v>109</c:v>
                </c:pt>
                <c:pt idx="1019">
                  <c:v>13</c:v>
                </c:pt>
                <c:pt idx="1020">
                  <c:v>287</c:v>
                </c:pt>
                <c:pt idx="1021">
                  <c:v>98</c:v>
                </c:pt>
                <c:pt idx="1022">
                  <c:v>5</c:v>
                </c:pt>
                <c:pt idx="1023">
                  <c:v>5</c:v>
                </c:pt>
                <c:pt idx="1024">
                  <c:v>4</c:v>
                </c:pt>
                <c:pt idx="1025">
                  <c:v>30</c:v>
                </c:pt>
                <c:pt idx="1026">
                  <c:v>19</c:v>
                </c:pt>
                <c:pt idx="1027">
                  <c:v>131</c:v>
                </c:pt>
                <c:pt idx="1028">
                  <c:v>12</c:v>
                </c:pt>
                <c:pt idx="1029">
                  <c:v>23</c:v>
                </c:pt>
                <c:pt idx="1030">
                  <c:v>25</c:v>
                </c:pt>
                <c:pt idx="1031">
                  <c:v>27</c:v>
                </c:pt>
                <c:pt idx="1032">
                  <c:v>263</c:v>
                </c:pt>
                <c:pt idx="1033">
                  <c:v>28</c:v>
                </c:pt>
                <c:pt idx="1034">
                  <c:v>58</c:v>
                </c:pt>
                <c:pt idx="1035">
                  <c:v>65</c:v>
                </c:pt>
                <c:pt idx="1036">
                  <c:v>47</c:v>
                </c:pt>
                <c:pt idx="1037">
                  <c:v>11</c:v>
                </c:pt>
                <c:pt idx="1038">
                  <c:v>57</c:v>
                </c:pt>
                <c:pt idx="1039">
                  <c:v>5</c:v>
                </c:pt>
                <c:pt idx="1040">
                  <c:v>17</c:v>
                </c:pt>
                <c:pt idx="1041">
                  <c:v>29</c:v>
                </c:pt>
                <c:pt idx="1042">
                  <c:v>38</c:v>
                </c:pt>
                <c:pt idx="1043">
                  <c:v>227</c:v>
                </c:pt>
                <c:pt idx="1044">
                  <c:v>256</c:v>
                </c:pt>
                <c:pt idx="1045">
                  <c:v>106</c:v>
                </c:pt>
                <c:pt idx="1046">
                  <c:v>77</c:v>
                </c:pt>
                <c:pt idx="1047">
                  <c:v>24</c:v>
                </c:pt>
                <c:pt idx="1048">
                  <c:v>20</c:v>
                </c:pt>
                <c:pt idx="1049">
                  <c:v>21</c:v>
                </c:pt>
                <c:pt idx="1050">
                  <c:v>50</c:v>
                </c:pt>
                <c:pt idx="1051">
                  <c:v>22</c:v>
                </c:pt>
                <c:pt idx="1052">
                  <c:v>22</c:v>
                </c:pt>
                <c:pt idx="1053">
                  <c:v>25</c:v>
                </c:pt>
                <c:pt idx="1054">
                  <c:v>53</c:v>
                </c:pt>
                <c:pt idx="1055">
                  <c:v>161</c:v>
                </c:pt>
                <c:pt idx="1056">
                  <c:v>17</c:v>
                </c:pt>
                <c:pt idx="1057">
                  <c:v>19</c:v>
                </c:pt>
                <c:pt idx="1058">
                  <c:v>34</c:v>
                </c:pt>
                <c:pt idx="1059">
                  <c:v>15</c:v>
                </c:pt>
                <c:pt idx="1060">
                  <c:v>10</c:v>
                </c:pt>
                <c:pt idx="1061">
                  <c:v>12</c:v>
                </c:pt>
                <c:pt idx="1062">
                  <c:v>12</c:v>
                </c:pt>
                <c:pt idx="1063">
                  <c:v>39</c:v>
                </c:pt>
                <c:pt idx="1064">
                  <c:v>14</c:v>
                </c:pt>
                <c:pt idx="1065">
                  <c:v>95</c:v>
                </c:pt>
                <c:pt idx="1066">
                  <c:v>4</c:v>
                </c:pt>
                <c:pt idx="1067">
                  <c:v>147</c:v>
                </c:pt>
                <c:pt idx="1068">
                  <c:v>2</c:v>
                </c:pt>
                <c:pt idx="1069">
                  <c:v>3</c:v>
                </c:pt>
                <c:pt idx="1070">
                  <c:v>6</c:v>
                </c:pt>
                <c:pt idx="1071">
                  <c:v>29</c:v>
                </c:pt>
                <c:pt idx="1072">
                  <c:v>37</c:v>
                </c:pt>
                <c:pt idx="1073">
                  <c:v>24</c:v>
                </c:pt>
                <c:pt idx="1074">
                  <c:v>35</c:v>
                </c:pt>
                <c:pt idx="1075">
                  <c:v>15</c:v>
                </c:pt>
                <c:pt idx="1076">
                  <c:v>15</c:v>
                </c:pt>
                <c:pt idx="1077">
                  <c:v>34</c:v>
                </c:pt>
                <c:pt idx="1078">
                  <c:v>55</c:v>
                </c:pt>
                <c:pt idx="1079">
                  <c:v>10</c:v>
                </c:pt>
                <c:pt idx="1080">
                  <c:v>13</c:v>
                </c:pt>
                <c:pt idx="1081">
                  <c:v>130</c:v>
                </c:pt>
                <c:pt idx="1082">
                  <c:v>135</c:v>
                </c:pt>
                <c:pt idx="1083">
                  <c:v>152</c:v>
                </c:pt>
                <c:pt idx="1084">
                  <c:v>53</c:v>
                </c:pt>
                <c:pt idx="1085">
                  <c:v>18</c:v>
                </c:pt>
                <c:pt idx="1086">
                  <c:v>47</c:v>
                </c:pt>
                <c:pt idx="1087">
                  <c:v>154</c:v>
                </c:pt>
                <c:pt idx="1088">
                  <c:v>78</c:v>
                </c:pt>
                <c:pt idx="1089">
                  <c:v>4</c:v>
                </c:pt>
                <c:pt idx="1090">
                  <c:v>12</c:v>
                </c:pt>
                <c:pt idx="1091">
                  <c:v>30</c:v>
                </c:pt>
                <c:pt idx="1092">
                  <c:v>61</c:v>
                </c:pt>
                <c:pt idx="1093">
                  <c:v>44</c:v>
                </c:pt>
                <c:pt idx="1094">
                  <c:v>17</c:v>
                </c:pt>
                <c:pt idx="1095">
                  <c:v>15</c:v>
                </c:pt>
                <c:pt idx="1096">
                  <c:v>73</c:v>
                </c:pt>
                <c:pt idx="1097">
                  <c:v>81</c:v>
                </c:pt>
                <c:pt idx="1098">
                  <c:v>20</c:v>
                </c:pt>
                <c:pt idx="1099">
                  <c:v>111</c:v>
                </c:pt>
                <c:pt idx="1100">
                  <c:v>38</c:v>
                </c:pt>
                <c:pt idx="1101">
                  <c:v>18</c:v>
                </c:pt>
                <c:pt idx="1102">
                  <c:v>18</c:v>
                </c:pt>
                <c:pt idx="1103">
                  <c:v>18</c:v>
                </c:pt>
                <c:pt idx="1104">
                  <c:v>17</c:v>
                </c:pt>
                <c:pt idx="1105">
                  <c:v>16</c:v>
                </c:pt>
                <c:pt idx="1106">
                  <c:v>34</c:v>
                </c:pt>
                <c:pt idx="1107">
                  <c:v>19</c:v>
                </c:pt>
                <c:pt idx="1108">
                  <c:v>19</c:v>
                </c:pt>
                <c:pt idx="1109">
                  <c:v>9</c:v>
                </c:pt>
                <c:pt idx="1110">
                  <c:v>39</c:v>
                </c:pt>
                <c:pt idx="1111">
                  <c:v>39</c:v>
                </c:pt>
                <c:pt idx="1112">
                  <c:v>30</c:v>
                </c:pt>
                <c:pt idx="1113">
                  <c:v>65</c:v>
                </c:pt>
                <c:pt idx="1114">
                  <c:v>174</c:v>
                </c:pt>
                <c:pt idx="1115">
                  <c:v>15</c:v>
                </c:pt>
                <c:pt idx="1116">
                  <c:v>8</c:v>
                </c:pt>
                <c:pt idx="1117">
                  <c:v>76</c:v>
                </c:pt>
                <c:pt idx="1118">
                  <c:v>65</c:v>
                </c:pt>
                <c:pt idx="1119">
                  <c:v>65</c:v>
                </c:pt>
                <c:pt idx="1120">
                  <c:v>14</c:v>
                </c:pt>
                <c:pt idx="1121">
                  <c:v>64</c:v>
                </c:pt>
                <c:pt idx="1122">
                  <c:v>95</c:v>
                </c:pt>
                <c:pt idx="1123">
                  <c:v>87</c:v>
                </c:pt>
                <c:pt idx="1124">
                  <c:v>62</c:v>
                </c:pt>
                <c:pt idx="1125">
                  <c:v>27</c:v>
                </c:pt>
                <c:pt idx="1126">
                  <c:v>125</c:v>
                </c:pt>
                <c:pt idx="1127">
                  <c:v>31</c:v>
                </c:pt>
                <c:pt idx="1128">
                  <c:v>135</c:v>
                </c:pt>
                <c:pt idx="1129">
                  <c:v>138</c:v>
                </c:pt>
                <c:pt idx="1130">
                  <c:v>131</c:v>
                </c:pt>
                <c:pt idx="1131">
                  <c:v>139</c:v>
                </c:pt>
                <c:pt idx="1132">
                  <c:v>128</c:v>
                </c:pt>
                <c:pt idx="1133">
                  <c:v>413</c:v>
                </c:pt>
                <c:pt idx="1134">
                  <c:v>4</c:v>
                </c:pt>
                <c:pt idx="1135">
                  <c:v>4</c:v>
                </c:pt>
                <c:pt idx="1136">
                  <c:v>2</c:v>
                </c:pt>
                <c:pt idx="1137">
                  <c:v>82</c:v>
                </c:pt>
                <c:pt idx="1138">
                  <c:v>29</c:v>
                </c:pt>
                <c:pt idx="1139">
                  <c:v>84</c:v>
                </c:pt>
                <c:pt idx="1140">
                  <c:v>22</c:v>
                </c:pt>
                <c:pt idx="1141">
                  <c:v>25</c:v>
                </c:pt>
                <c:pt idx="1142">
                  <c:v>36</c:v>
                </c:pt>
                <c:pt idx="1143">
                  <c:v>92</c:v>
                </c:pt>
                <c:pt idx="1144">
                  <c:v>99</c:v>
                </c:pt>
                <c:pt idx="1145">
                  <c:v>107</c:v>
                </c:pt>
                <c:pt idx="1146">
                  <c:v>40</c:v>
                </c:pt>
                <c:pt idx="1147">
                  <c:v>12</c:v>
                </c:pt>
                <c:pt idx="1148">
                  <c:v>5</c:v>
                </c:pt>
                <c:pt idx="1149">
                  <c:v>19</c:v>
                </c:pt>
                <c:pt idx="1150">
                  <c:v>26</c:v>
                </c:pt>
                <c:pt idx="1151">
                  <c:v>94</c:v>
                </c:pt>
                <c:pt idx="1152">
                  <c:v>112</c:v>
                </c:pt>
                <c:pt idx="1153">
                  <c:v>3</c:v>
                </c:pt>
                <c:pt idx="1154">
                  <c:v>3</c:v>
                </c:pt>
                <c:pt idx="1155">
                  <c:v>35</c:v>
                </c:pt>
                <c:pt idx="1156">
                  <c:v>33</c:v>
                </c:pt>
                <c:pt idx="1157">
                  <c:v>33</c:v>
                </c:pt>
                <c:pt idx="1158">
                  <c:v>37</c:v>
                </c:pt>
                <c:pt idx="1159">
                  <c:v>64</c:v>
                </c:pt>
                <c:pt idx="1160">
                  <c:v>36</c:v>
                </c:pt>
                <c:pt idx="1161">
                  <c:v>47</c:v>
                </c:pt>
                <c:pt idx="1162">
                  <c:v>12</c:v>
                </c:pt>
                <c:pt idx="1163">
                  <c:v>245</c:v>
                </c:pt>
                <c:pt idx="1164">
                  <c:v>364</c:v>
                </c:pt>
                <c:pt idx="1165">
                  <c:v>240</c:v>
                </c:pt>
                <c:pt idx="1166">
                  <c:v>228</c:v>
                </c:pt>
                <c:pt idx="1167">
                  <c:v>11</c:v>
                </c:pt>
                <c:pt idx="1168">
                  <c:v>475</c:v>
                </c:pt>
                <c:pt idx="1169">
                  <c:v>5</c:v>
                </c:pt>
                <c:pt idx="1170">
                  <c:v>5</c:v>
                </c:pt>
                <c:pt idx="1171">
                  <c:v>5</c:v>
                </c:pt>
                <c:pt idx="1172">
                  <c:v>5</c:v>
                </c:pt>
                <c:pt idx="1173">
                  <c:v>30</c:v>
                </c:pt>
                <c:pt idx="1174">
                  <c:v>30</c:v>
                </c:pt>
                <c:pt idx="1175">
                  <c:v>10</c:v>
                </c:pt>
                <c:pt idx="1176">
                  <c:v>42</c:v>
                </c:pt>
                <c:pt idx="1177">
                  <c:v>26</c:v>
                </c:pt>
                <c:pt idx="1178">
                  <c:v>32</c:v>
                </c:pt>
                <c:pt idx="1179">
                  <c:v>50</c:v>
                </c:pt>
                <c:pt idx="1180">
                  <c:v>45</c:v>
                </c:pt>
                <c:pt idx="1181">
                  <c:v>45</c:v>
                </c:pt>
                <c:pt idx="1182">
                  <c:v>20</c:v>
                </c:pt>
                <c:pt idx="1183">
                  <c:v>96</c:v>
                </c:pt>
                <c:pt idx="1184">
                  <c:v>103</c:v>
                </c:pt>
                <c:pt idx="1185">
                  <c:v>105</c:v>
                </c:pt>
                <c:pt idx="1186">
                  <c:v>119</c:v>
                </c:pt>
                <c:pt idx="1187">
                  <c:v>128</c:v>
                </c:pt>
                <c:pt idx="1188">
                  <c:v>84</c:v>
                </c:pt>
                <c:pt idx="1189">
                  <c:v>131</c:v>
                </c:pt>
                <c:pt idx="1190">
                  <c:v>56</c:v>
                </c:pt>
                <c:pt idx="1191">
                  <c:v>166</c:v>
                </c:pt>
                <c:pt idx="1192">
                  <c:v>8</c:v>
                </c:pt>
                <c:pt idx="1193">
                  <c:v>4</c:v>
                </c:pt>
                <c:pt idx="1194">
                  <c:v>57</c:v>
                </c:pt>
                <c:pt idx="1195">
                  <c:v>138</c:v>
                </c:pt>
                <c:pt idx="1196">
                  <c:v>59</c:v>
                </c:pt>
                <c:pt idx="1197">
                  <c:v>12</c:v>
                </c:pt>
                <c:pt idx="1198">
                  <c:v>65</c:v>
                </c:pt>
                <c:pt idx="1199">
                  <c:v>15</c:v>
                </c:pt>
                <c:pt idx="1200">
                  <c:v>16</c:v>
                </c:pt>
                <c:pt idx="1201">
                  <c:v>84</c:v>
                </c:pt>
                <c:pt idx="1202">
                  <c:v>68</c:v>
                </c:pt>
                <c:pt idx="1203">
                  <c:v>93</c:v>
                </c:pt>
                <c:pt idx="1204">
                  <c:v>122</c:v>
                </c:pt>
                <c:pt idx="1205">
                  <c:v>2</c:v>
                </c:pt>
                <c:pt idx="1206">
                  <c:v>2</c:v>
                </c:pt>
                <c:pt idx="1207">
                  <c:v>2</c:v>
                </c:pt>
                <c:pt idx="1208">
                  <c:v>8</c:v>
                </c:pt>
                <c:pt idx="1209">
                  <c:v>8</c:v>
                </c:pt>
                <c:pt idx="1210">
                  <c:v>25</c:v>
                </c:pt>
                <c:pt idx="1211">
                  <c:v>10</c:v>
                </c:pt>
                <c:pt idx="1212">
                  <c:v>10</c:v>
                </c:pt>
                <c:pt idx="1213">
                  <c:v>21</c:v>
                </c:pt>
                <c:pt idx="1214">
                  <c:v>21</c:v>
                </c:pt>
                <c:pt idx="1215">
                  <c:v>16</c:v>
                </c:pt>
                <c:pt idx="1216">
                  <c:v>33</c:v>
                </c:pt>
                <c:pt idx="1217">
                  <c:v>36</c:v>
                </c:pt>
                <c:pt idx="1218">
                  <c:v>24</c:v>
                </c:pt>
                <c:pt idx="1219">
                  <c:v>31</c:v>
                </c:pt>
                <c:pt idx="1220">
                  <c:v>55</c:v>
                </c:pt>
                <c:pt idx="1221">
                  <c:v>49</c:v>
                </c:pt>
                <c:pt idx="1222">
                  <c:v>51</c:v>
                </c:pt>
                <c:pt idx="1223">
                  <c:v>52</c:v>
                </c:pt>
                <c:pt idx="1224">
                  <c:v>34</c:v>
                </c:pt>
                <c:pt idx="1225">
                  <c:v>15</c:v>
                </c:pt>
                <c:pt idx="1226">
                  <c:v>62</c:v>
                </c:pt>
                <c:pt idx="1227">
                  <c:v>20</c:v>
                </c:pt>
                <c:pt idx="1228">
                  <c:v>19</c:v>
                </c:pt>
                <c:pt idx="1229">
                  <c:v>56</c:v>
                </c:pt>
                <c:pt idx="1230">
                  <c:v>97</c:v>
                </c:pt>
                <c:pt idx="1231">
                  <c:v>98</c:v>
                </c:pt>
                <c:pt idx="1232">
                  <c:v>82</c:v>
                </c:pt>
                <c:pt idx="1233">
                  <c:v>103</c:v>
                </c:pt>
                <c:pt idx="1234">
                  <c:v>25</c:v>
                </c:pt>
                <c:pt idx="1235">
                  <c:v>122</c:v>
                </c:pt>
                <c:pt idx="1236">
                  <c:v>21</c:v>
                </c:pt>
                <c:pt idx="1237">
                  <c:v>166</c:v>
                </c:pt>
                <c:pt idx="1238">
                  <c:v>218</c:v>
                </c:pt>
                <c:pt idx="1239">
                  <c:v>38</c:v>
                </c:pt>
                <c:pt idx="1240">
                  <c:v>264</c:v>
                </c:pt>
                <c:pt idx="1241">
                  <c:v>268</c:v>
                </c:pt>
                <c:pt idx="1242">
                  <c:v>12</c:v>
                </c:pt>
                <c:pt idx="1243">
                  <c:v>9</c:v>
                </c:pt>
                <c:pt idx="1244">
                  <c:v>33</c:v>
                </c:pt>
                <c:pt idx="1245">
                  <c:v>39</c:v>
                </c:pt>
                <c:pt idx="1246">
                  <c:v>39</c:v>
                </c:pt>
                <c:pt idx="1247">
                  <c:v>73</c:v>
                </c:pt>
                <c:pt idx="1248">
                  <c:v>85</c:v>
                </c:pt>
                <c:pt idx="1249">
                  <c:v>82</c:v>
                </c:pt>
                <c:pt idx="1250">
                  <c:v>522</c:v>
                </c:pt>
                <c:pt idx="1251">
                  <c:v>19</c:v>
                </c:pt>
                <c:pt idx="1252">
                  <c:v>27</c:v>
                </c:pt>
                <c:pt idx="1253">
                  <c:v>24</c:v>
                </c:pt>
                <c:pt idx="1254">
                  <c:v>34</c:v>
                </c:pt>
                <c:pt idx="1255">
                  <c:v>150</c:v>
                </c:pt>
                <c:pt idx="1256">
                  <c:v>90</c:v>
                </c:pt>
                <c:pt idx="1257">
                  <c:v>138</c:v>
                </c:pt>
                <c:pt idx="1258">
                  <c:v>47</c:v>
                </c:pt>
                <c:pt idx="1259">
                  <c:v>10</c:v>
                </c:pt>
                <c:pt idx="1260">
                  <c:v>23</c:v>
                </c:pt>
                <c:pt idx="1261">
                  <c:v>49</c:v>
                </c:pt>
                <c:pt idx="1262">
                  <c:v>54</c:v>
                </c:pt>
                <c:pt idx="1263">
                  <c:v>198</c:v>
                </c:pt>
                <c:pt idx="1264">
                  <c:v>27</c:v>
                </c:pt>
                <c:pt idx="1265">
                  <c:v>88</c:v>
                </c:pt>
                <c:pt idx="1266">
                  <c:v>51</c:v>
                </c:pt>
                <c:pt idx="1267">
                  <c:v>19</c:v>
                </c:pt>
                <c:pt idx="1268">
                  <c:v>35</c:v>
                </c:pt>
                <c:pt idx="1269">
                  <c:v>2</c:v>
                </c:pt>
                <c:pt idx="1270">
                  <c:v>21</c:v>
                </c:pt>
                <c:pt idx="1271">
                  <c:v>44</c:v>
                </c:pt>
                <c:pt idx="1272">
                  <c:v>45</c:v>
                </c:pt>
                <c:pt idx="1273">
                  <c:v>90</c:v>
                </c:pt>
                <c:pt idx="1274">
                  <c:v>97</c:v>
                </c:pt>
                <c:pt idx="1275">
                  <c:v>124</c:v>
                </c:pt>
                <c:pt idx="1276">
                  <c:v>165</c:v>
                </c:pt>
                <c:pt idx="1277">
                  <c:v>179</c:v>
                </c:pt>
                <c:pt idx="1278">
                  <c:v>21</c:v>
                </c:pt>
                <c:pt idx="1279">
                  <c:v>26</c:v>
                </c:pt>
                <c:pt idx="1280">
                  <c:v>25</c:v>
                </c:pt>
                <c:pt idx="1281">
                  <c:v>201</c:v>
                </c:pt>
                <c:pt idx="1282">
                  <c:v>96</c:v>
                </c:pt>
                <c:pt idx="1283">
                  <c:v>169</c:v>
                </c:pt>
                <c:pt idx="1284">
                  <c:v>32</c:v>
                </c:pt>
                <c:pt idx="1285">
                  <c:v>85</c:v>
                </c:pt>
                <c:pt idx="1286">
                  <c:v>121</c:v>
                </c:pt>
                <c:pt idx="1287">
                  <c:v>137</c:v>
                </c:pt>
                <c:pt idx="1288">
                  <c:v>4</c:v>
                </c:pt>
                <c:pt idx="1289">
                  <c:v>39</c:v>
                </c:pt>
                <c:pt idx="1290">
                  <c:v>28</c:v>
                </c:pt>
                <c:pt idx="1291">
                  <c:v>10</c:v>
                </c:pt>
                <c:pt idx="1292">
                  <c:v>15</c:v>
                </c:pt>
                <c:pt idx="1293">
                  <c:v>15</c:v>
                </c:pt>
                <c:pt idx="1294">
                  <c:v>219</c:v>
                </c:pt>
                <c:pt idx="1295">
                  <c:v>5</c:v>
                </c:pt>
                <c:pt idx="1296">
                  <c:v>121</c:v>
                </c:pt>
                <c:pt idx="1297">
                  <c:v>9</c:v>
                </c:pt>
                <c:pt idx="1298">
                  <c:v>47</c:v>
                </c:pt>
                <c:pt idx="1299">
                  <c:v>104</c:v>
                </c:pt>
                <c:pt idx="1300">
                  <c:v>127</c:v>
                </c:pt>
                <c:pt idx="1301">
                  <c:v>84</c:v>
                </c:pt>
                <c:pt idx="1302">
                  <c:v>83</c:v>
                </c:pt>
                <c:pt idx="1303">
                  <c:v>312</c:v>
                </c:pt>
                <c:pt idx="1304">
                  <c:v>111</c:v>
                </c:pt>
                <c:pt idx="1305">
                  <c:v>4</c:v>
                </c:pt>
                <c:pt idx="1306">
                  <c:v>28</c:v>
                </c:pt>
                <c:pt idx="1307">
                  <c:v>208</c:v>
                </c:pt>
                <c:pt idx="1308">
                  <c:v>159</c:v>
                </c:pt>
                <c:pt idx="1309">
                  <c:v>18</c:v>
                </c:pt>
                <c:pt idx="1310">
                  <c:v>25</c:v>
                </c:pt>
                <c:pt idx="1311">
                  <c:v>41</c:v>
                </c:pt>
                <c:pt idx="1312">
                  <c:v>171</c:v>
                </c:pt>
                <c:pt idx="1313">
                  <c:v>39</c:v>
                </c:pt>
                <c:pt idx="1314">
                  <c:v>2</c:v>
                </c:pt>
                <c:pt idx="1315">
                  <c:v>5</c:v>
                </c:pt>
                <c:pt idx="1316">
                  <c:v>31</c:v>
                </c:pt>
                <c:pt idx="1317">
                  <c:v>48</c:v>
                </c:pt>
                <c:pt idx="1318">
                  <c:v>50</c:v>
                </c:pt>
                <c:pt idx="1319">
                  <c:v>30</c:v>
                </c:pt>
                <c:pt idx="1320">
                  <c:v>53</c:v>
                </c:pt>
                <c:pt idx="1321">
                  <c:v>13</c:v>
                </c:pt>
                <c:pt idx="1322">
                  <c:v>6</c:v>
                </c:pt>
                <c:pt idx="1323">
                  <c:v>23</c:v>
                </c:pt>
                <c:pt idx="1324">
                  <c:v>45</c:v>
                </c:pt>
                <c:pt idx="1325">
                  <c:v>75</c:v>
                </c:pt>
                <c:pt idx="1326">
                  <c:v>36</c:v>
                </c:pt>
                <c:pt idx="1327">
                  <c:v>22</c:v>
                </c:pt>
                <c:pt idx="1328">
                  <c:v>51</c:v>
                </c:pt>
                <c:pt idx="1329">
                  <c:v>66</c:v>
                </c:pt>
                <c:pt idx="1330">
                  <c:v>105</c:v>
                </c:pt>
                <c:pt idx="1331">
                  <c:v>633</c:v>
                </c:pt>
                <c:pt idx="1332">
                  <c:v>4</c:v>
                </c:pt>
                <c:pt idx="1333">
                  <c:v>4</c:v>
                </c:pt>
                <c:pt idx="1334">
                  <c:v>4</c:v>
                </c:pt>
                <c:pt idx="1335">
                  <c:v>4</c:v>
                </c:pt>
                <c:pt idx="1336">
                  <c:v>34</c:v>
                </c:pt>
                <c:pt idx="1337">
                  <c:v>5</c:v>
                </c:pt>
                <c:pt idx="1338">
                  <c:v>599</c:v>
                </c:pt>
                <c:pt idx="1339">
                  <c:v>98</c:v>
                </c:pt>
                <c:pt idx="1340">
                  <c:v>31</c:v>
                </c:pt>
                <c:pt idx="1341">
                  <c:v>8</c:v>
                </c:pt>
                <c:pt idx="1342">
                  <c:v>48</c:v>
                </c:pt>
                <c:pt idx="1343">
                  <c:v>718</c:v>
                </c:pt>
                <c:pt idx="1344">
                  <c:v>2</c:v>
                </c:pt>
                <c:pt idx="1345">
                  <c:v>32</c:v>
                </c:pt>
                <c:pt idx="1346">
                  <c:v>102</c:v>
                </c:pt>
                <c:pt idx="1347">
                  <c:v>106</c:v>
                </c:pt>
                <c:pt idx="1348">
                  <c:v>41</c:v>
                </c:pt>
                <c:pt idx="1349">
                  <c:v>92</c:v>
                </c:pt>
                <c:pt idx="1350">
                  <c:v>234</c:v>
                </c:pt>
                <c:pt idx="1351">
                  <c:v>389</c:v>
                </c:pt>
                <c:pt idx="1352">
                  <c:v>127</c:v>
                </c:pt>
                <c:pt idx="1353">
                  <c:v>313</c:v>
                </c:pt>
                <c:pt idx="1354">
                  <c:v>415</c:v>
                </c:pt>
                <c:pt idx="1355">
                  <c:v>4</c:v>
                </c:pt>
                <c:pt idx="1356">
                  <c:v>4</c:v>
                </c:pt>
                <c:pt idx="1357">
                  <c:v>606</c:v>
                </c:pt>
                <c:pt idx="1358">
                  <c:v>7</c:v>
                </c:pt>
                <c:pt idx="1359">
                  <c:v>10</c:v>
                </c:pt>
                <c:pt idx="1360">
                  <c:v>10</c:v>
                </c:pt>
                <c:pt idx="1361">
                  <c:v>62</c:v>
                </c:pt>
                <c:pt idx="1362">
                  <c:v>28</c:v>
                </c:pt>
                <c:pt idx="1363">
                  <c:v>93</c:v>
                </c:pt>
                <c:pt idx="1364">
                  <c:v>75</c:v>
                </c:pt>
                <c:pt idx="1365">
                  <c:v>98</c:v>
                </c:pt>
                <c:pt idx="1366">
                  <c:v>67</c:v>
                </c:pt>
                <c:pt idx="1367">
                  <c:v>101</c:v>
                </c:pt>
                <c:pt idx="1368">
                  <c:v>24</c:v>
                </c:pt>
                <c:pt idx="1369">
                  <c:v>24</c:v>
                </c:pt>
                <c:pt idx="1370">
                  <c:v>111</c:v>
                </c:pt>
                <c:pt idx="1371">
                  <c:v>6</c:v>
                </c:pt>
                <c:pt idx="1372">
                  <c:v>18</c:v>
                </c:pt>
                <c:pt idx="1373">
                  <c:v>27</c:v>
                </c:pt>
                <c:pt idx="1374">
                  <c:v>33</c:v>
                </c:pt>
                <c:pt idx="1375">
                  <c:v>5</c:v>
                </c:pt>
                <c:pt idx="1376">
                  <c:v>4</c:v>
                </c:pt>
                <c:pt idx="1377">
                  <c:v>77</c:v>
                </c:pt>
                <c:pt idx="1378">
                  <c:v>39</c:v>
                </c:pt>
                <c:pt idx="1379">
                  <c:v>51</c:v>
                </c:pt>
                <c:pt idx="1380">
                  <c:v>52</c:v>
                </c:pt>
                <c:pt idx="1381">
                  <c:v>111</c:v>
                </c:pt>
                <c:pt idx="1382">
                  <c:v>13</c:v>
                </c:pt>
                <c:pt idx="1383">
                  <c:v>20</c:v>
                </c:pt>
                <c:pt idx="1384">
                  <c:v>30</c:v>
                </c:pt>
                <c:pt idx="1385">
                  <c:v>29</c:v>
                </c:pt>
                <c:pt idx="1386">
                  <c:v>37</c:v>
                </c:pt>
                <c:pt idx="1387">
                  <c:v>39</c:v>
                </c:pt>
                <c:pt idx="1388">
                  <c:v>40</c:v>
                </c:pt>
                <c:pt idx="1389">
                  <c:v>81</c:v>
                </c:pt>
                <c:pt idx="1390">
                  <c:v>90</c:v>
                </c:pt>
                <c:pt idx="1391">
                  <c:v>91</c:v>
                </c:pt>
                <c:pt idx="1392">
                  <c:v>109</c:v>
                </c:pt>
                <c:pt idx="1393">
                  <c:v>218</c:v>
                </c:pt>
                <c:pt idx="1394">
                  <c:v>231</c:v>
                </c:pt>
                <c:pt idx="1395">
                  <c:v>258</c:v>
                </c:pt>
                <c:pt idx="1396">
                  <c:v>20</c:v>
                </c:pt>
                <c:pt idx="1397">
                  <c:v>4</c:v>
                </c:pt>
                <c:pt idx="1398">
                  <c:v>14</c:v>
                </c:pt>
                <c:pt idx="1399">
                  <c:v>31</c:v>
                </c:pt>
                <c:pt idx="1400">
                  <c:v>12</c:v>
                </c:pt>
                <c:pt idx="1401">
                  <c:v>36</c:v>
                </c:pt>
                <c:pt idx="1402">
                  <c:v>27</c:v>
                </c:pt>
                <c:pt idx="1403">
                  <c:v>50</c:v>
                </c:pt>
                <c:pt idx="1404">
                  <c:v>48</c:v>
                </c:pt>
                <c:pt idx="1405">
                  <c:v>54</c:v>
                </c:pt>
                <c:pt idx="1406">
                  <c:v>57</c:v>
                </c:pt>
                <c:pt idx="1407">
                  <c:v>74</c:v>
                </c:pt>
                <c:pt idx="1408">
                  <c:v>35</c:v>
                </c:pt>
                <c:pt idx="1409">
                  <c:v>96</c:v>
                </c:pt>
                <c:pt idx="1410">
                  <c:v>97</c:v>
                </c:pt>
                <c:pt idx="1411">
                  <c:v>220</c:v>
                </c:pt>
                <c:pt idx="1412">
                  <c:v>266</c:v>
                </c:pt>
                <c:pt idx="1413">
                  <c:v>24</c:v>
                </c:pt>
                <c:pt idx="1414">
                  <c:v>19</c:v>
                </c:pt>
                <c:pt idx="1415">
                  <c:v>13</c:v>
                </c:pt>
                <c:pt idx="1416">
                  <c:v>71</c:v>
                </c:pt>
                <c:pt idx="1417">
                  <c:v>38</c:v>
                </c:pt>
                <c:pt idx="1418">
                  <c:v>61</c:v>
                </c:pt>
                <c:pt idx="1419">
                  <c:v>12</c:v>
                </c:pt>
                <c:pt idx="1420">
                  <c:v>122</c:v>
                </c:pt>
                <c:pt idx="1421">
                  <c:v>3</c:v>
                </c:pt>
                <c:pt idx="1422">
                  <c:v>3</c:v>
                </c:pt>
                <c:pt idx="1423">
                  <c:v>21</c:v>
                </c:pt>
                <c:pt idx="1424">
                  <c:v>61</c:v>
                </c:pt>
                <c:pt idx="1425">
                  <c:v>34</c:v>
                </c:pt>
                <c:pt idx="1426">
                  <c:v>38</c:v>
                </c:pt>
                <c:pt idx="1427">
                  <c:v>69</c:v>
                </c:pt>
                <c:pt idx="1428">
                  <c:v>43</c:v>
                </c:pt>
                <c:pt idx="1429">
                  <c:v>72</c:v>
                </c:pt>
                <c:pt idx="1430">
                  <c:v>32</c:v>
                </c:pt>
                <c:pt idx="1431">
                  <c:v>88</c:v>
                </c:pt>
                <c:pt idx="1432">
                  <c:v>81</c:v>
                </c:pt>
                <c:pt idx="1433">
                  <c:v>119</c:v>
                </c:pt>
                <c:pt idx="1434">
                  <c:v>4</c:v>
                </c:pt>
                <c:pt idx="1435">
                  <c:v>78</c:v>
                </c:pt>
                <c:pt idx="1436">
                  <c:v>124</c:v>
                </c:pt>
                <c:pt idx="1437">
                  <c:v>7</c:v>
                </c:pt>
                <c:pt idx="1438">
                  <c:v>370</c:v>
                </c:pt>
                <c:pt idx="1439">
                  <c:v>449</c:v>
                </c:pt>
                <c:pt idx="1440">
                  <c:v>58</c:v>
                </c:pt>
                <c:pt idx="1441">
                  <c:v>9</c:v>
                </c:pt>
                <c:pt idx="1442">
                  <c:v>9</c:v>
                </c:pt>
                <c:pt idx="1443">
                  <c:v>29</c:v>
                </c:pt>
                <c:pt idx="1444">
                  <c:v>15</c:v>
                </c:pt>
                <c:pt idx="1445">
                  <c:v>53</c:v>
                </c:pt>
                <c:pt idx="1446">
                  <c:v>52</c:v>
                </c:pt>
                <c:pt idx="1447">
                  <c:v>38</c:v>
                </c:pt>
                <c:pt idx="1448">
                  <c:v>38</c:v>
                </c:pt>
                <c:pt idx="1449">
                  <c:v>26</c:v>
                </c:pt>
                <c:pt idx="1450">
                  <c:v>73</c:v>
                </c:pt>
                <c:pt idx="1451">
                  <c:v>73</c:v>
                </c:pt>
                <c:pt idx="1452">
                  <c:v>51</c:v>
                </c:pt>
                <c:pt idx="1453">
                  <c:v>63</c:v>
                </c:pt>
                <c:pt idx="1454">
                  <c:v>49</c:v>
                </c:pt>
                <c:pt idx="1455">
                  <c:v>23</c:v>
                </c:pt>
                <c:pt idx="1456">
                  <c:v>40</c:v>
                </c:pt>
                <c:pt idx="1457">
                  <c:v>100</c:v>
                </c:pt>
                <c:pt idx="1458">
                  <c:v>6</c:v>
                </c:pt>
                <c:pt idx="1459">
                  <c:v>41</c:v>
                </c:pt>
                <c:pt idx="1460">
                  <c:v>31</c:v>
                </c:pt>
                <c:pt idx="1461">
                  <c:v>30</c:v>
                </c:pt>
                <c:pt idx="1462">
                  <c:v>46</c:v>
                </c:pt>
                <c:pt idx="1463">
                  <c:v>4</c:v>
                </c:pt>
                <c:pt idx="1464">
                  <c:v>64</c:v>
                </c:pt>
                <c:pt idx="1465">
                  <c:v>103</c:v>
                </c:pt>
                <c:pt idx="1466">
                  <c:v>125</c:v>
                </c:pt>
                <c:pt idx="1467">
                  <c:v>155</c:v>
                </c:pt>
                <c:pt idx="1468">
                  <c:v>5</c:v>
                </c:pt>
                <c:pt idx="1469">
                  <c:v>107</c:v>
                </c:pt>
                <c:pt idx="1470">
                  <c:v>51</c:v>
                </c:pt>
                <c:pt idx="1471">
                  <c:v>51</c:v>
                </c:pt>
                <c:pt idx="1472">
                  <c:v>47</c:v>
                </c:pt>
                <c:pt idx="1473">
                  <c:v>38</c:v>
                </c:pt>
                <c:pt idx="1474">
                  <c:v>29</c:v>
                </c:pt>
                <c:pt idx="1475">
                  <c:v>40</c:v>
                </c:pt>
                <c:pt idx="1476">
                  <c:v>84</c:v>
                </c:pt>
                <c:pt idx="1477">
                  <c:v>99</c:v>
                </c:pt>
                <c:pt idx="1478">
                  <c:v>163</c:v>
                </c:pt>
                <c:pt idx="1479">
                  <c:v>225</c:v>
                </c:pt>
                <c:pt idx="1480">
                  <c:v>253</c:v>
                </c:pt>
                <c:pt idx="1481">
                  <c:v>29</c:v>
                </c:pt>
                <c:pt idx="1482">
                  <c:v>3</c:v>
                </c:pt>
                <c:pt idx="1483">
                  <c:v>15</c:v>
                </c:pt>
                <c:pt idx="1484">
                  <c:v>44</c:v>
                </c:pt>
                <c:pt idx="1485">
                  <c:v>17</c:v>
                </c:pt>
                <c:pt idx="1486">
                  <c:v>17</c:v>
                </c:pt>
                <c:pt idx="1487">
                  <c:v>37</c:v>
                </c:pt>
                <c:pt idx="1488">
                  <c:v>27</c:v>
                </c:pt>
                <c:pt idx="1489">
                  <c:v>128</c:v>
                </c:pt>
                <c:pt idx="1490">
                  <c:v>73</c:v>
                </c:pt>
                <c:pt idx="1491">
                  <c:v>130</c:v>
                </c:pt>
                <c:pt idx="1492">
                  <c:v>18</c:v>
                </c:pt>
                <c:pt idx="1493">
                  <c:v>98</c:v>
                </c:pt>
                <c:pt idx="1494">
                  <c:v>135</c:v>
                </c:pt>
                <c:pt idx="1495">
                  <c:v>4</c:v>
                </c:pt>
                <c:pt idx="1496">
                  <c:v>10</c:v>
                </c:pt>
                <c:pt idx="1497">
                  <c:v>113</c:v>
                </c:pt>
                <c:pt idx="1498">
                  <c:v>67</c:v>
                </c:pt>
                <c:pt idx="1499">
                  <c:v>123</c:v>
                </c:pt>
                <c:pt idx="1500">
                  <c:v>167</c:v>
                </c:pt>
                <c:pt idx="1501">
                  <c:v>230</c:v>
                </c:pt>
                <c:pt idx="1502">
                  <c:v>2</c:v>
                </c:pt>
                <c:pt idx="1503">
                  <c:v>3</c:v>
                </c:pt>
                <c:pt idx="1504">
                  <c:v>10</c:v>
                </c:pt>
                <c:pt idx="1505">
                  <c:v>10</c:v>
                </c:pt>
                <c:pt idx="1506">
                  <c:v>12</c:v>
                </c:pt>
                <c:pt idx="1507">
                  <c:v>14</c:v>
                </c:pt>
                <c:pt idx="1508">
                  <c:v>20</c:v>
                </c:pt>
                <c:pt idx="1509">
                  <c:v>20</c:v>
                </c:pt>
                <c:pt idx="1510">
                  <c:v>29</c:v>
                </c:pt>
                <c:pt idx="1511">
                  <c:v>30</c:v>
                </c:pt>
                <c:pt idx="1512">
                  <c:v>34</c:v>
                </c:pt>
                <c:pt idx="1513">
                  <c:v>45</c:v>
                </c:pt>
                <c:pt idx="1514">
                  <c:v>42</c:v>
                </c:pt>
                <c:pt idx="1515">
                  <c:v>49</c:v>
                </c:pt>
                <c:pt idx="1516">
                  <c:v>92</c:v>
                </c:pt>
                <c:pt idx="1517">
                  <c:v>64</c:v>
                </c:pt>
                <c:pt idx="1518">
                  <c:v>67</c:v>
                </c:pt>
                <c:pt idx="1519">
                  <c:v>88</c:v>
                </c:pt>
                <c:pt idx="1520">
                  <c:v>117</c:v>
                </c:pt>
                <c:pt idx="1521">
                  <c:v>13</c:v>
                </c:pt>
                <c:pt idx="1522">
                  <c:v>171</c:v>
                </c:pt>
                <c:pt idx="1523">
                  <c:v>22</c:v>
                </c:pt>
                <c:pt idx="1524">
                  <c:v>180</c:v>
                </c:pt>
                <c:pt idx="1525">
                  <c:v>251</c:v>
                </c:pt>
                <c:pt idx="1526">
                  <c:v>4</c:v>
                </c:pt>
                <c:pt idx="1527">
                  <c:v>39</c:v>
                </c:pt>
                <c:pt idx="1528">
                  <c:v>40</c:v>
                </c:pt>
                <c:pt idx="1529">
                  <c:v>40</c:v>
                </c:pt>
                <c:pt idx="1530">
                  <c:v>35</c:v>
                </c:pt>
                <c:pt idx="1531">
                  <c:v>16</c:v>
                </c:pt>
                <c:pt idx="1532">
                  <c:v>85</c:v>
                </c:pt>
                <c:pt idx="1533">
                  <c:v>14</c:v>
                </c:pt>
                <c:pt idx="1534">
                  <c:v>110</c:v>
                </c:pt>
                <c:pt idx="1535">
                  <c:v>75</c:v>
                </c:pt>
                <c:pt idx="1536">
                  <c:v>217</c:v>
                </c:pt>
                <c:pt idx="1537">
                  <c:v>61</c:v>
                </c:pt>
                <c:pt idx="1538">
                  <c:v>61</c:v>
                </c:pt>
                <c:pt idx="1539">
                  <c:v>25</c:v>
                </c:pt>
                <c:pt idx="1540">
                  <c:v>4</c:v>
                </c:pt>
                <c:pt idx="1541">
                  <c:v>4</c:v>
                </c:pt>
                <c:pt idx="1542">
                  <c:v>4</c:v>
                </c:pt>
                <c:pt idx="1543">
                  <c:v>4</c:v>
                </c:pt>
                <c:pt idx="1544">
                  <c:v>4</c:v>
                </c:pt>
                <c:pt idx="1545">
                  <c:v>4</c:v>
                </c:pt>
                <c:pt idx="1546">
                  <c:v>6</c:v>
                </c:pt>
                <c:pt idx="1547">
                  <c:v>63</c:v>
                </c:pt>
                <c:pt idx="1548">
                  <c:v>34</c:v>
                </c:pt>
                <c:pt idx="1549">
                  <c:v>54</c:v>
                </c:pt>
                <c:pt idx="1550">
                  <c:v>113</c:v>
                </c:pt>
                <c:pt idx="1551">
                  <c:v>68</c:v>
                </c:pt>
                <c:pt idx="1552">
                  <c:v>9</c:v>
                </c:pt>
                <c:pt idx="1553">
                  <c:v>9</c:v>
                </c:pt>
                <c:pt idx="1554">
                  <c:v>119</c:v>
                </c:pt>
                <c:pt idx="1555">
                  <c:v>55</c:v>
                </c:pt>
                <c:pt idx="1556">
                  <c:v>124</c:v>
                </c:pt>
                <c:pt idx="1557">
                  <c:v>20</c:v>
                </c:pt>
                <c:pt idx="1558">
                  <c:v>107</c:v>
                </c:pt>
                <c:pt idx="1559">
                  <c:v>112</c:v>
                </c:pt>
                <c:pt idx="1560">
                  <c:v>160</c:v>
                </c:pt>
                <c:pt idx="1561">
                  <c:v>30</c:v>
                </c:pt>
                <c:pt idx="1562">
                  <c:v>114</c:v>
                </c:pt>
                <c:pt idx="1563">
                  <c:v>189</c:v>
                </c:pt>
                <c:pt idx="1564">
                  <c:v>28</c:v>
                </c:pt>
                <c:pt idx="1565">
                  <c:v>349</c:v>
                </c:pt>
                <c:pt idx="1566">
                  <c:v>353</c:v>
                </c:pt>
                <c:pt idx="1567">
                  <c:v>41</c:v>
                </c:pt>
                <c:pt idx="1568">
                  <c:v>318</c:v>
                </c:pt>
                <c:pt idx="1569">
                  <c:v>88</c:v>
                </c:pt>
                <c:pt idx="1570">
                  <c:v>400</c:v>
                </c:pt>
                <c:pt idx="1571">
                  <c:v>61</c:v>
                </c:pt>
                <c:pt idx="1572">
                  <c:v>4</c:v>
                </c:pt>
                <c:pt idx="1573">
                  <c:v>156</c:v>
                </c:pt>
                <c:pt idx="1574">
                  <c:v>416</c:v>
                </c:pt>
                <c:pt idx="1575">
                  <c:v>469</c:v>
                </c:pt>
                <c:pt idx="1576">
                  <c:v>6</c:v>
                </c:pt>
                <c:pt idx="1577">
                  <c:v>40</c:v>
                </c:pt>
                <c:pt idx="1578">
                  <c:v>13</c:v>
                </c:pt>
                <c:pt idx="1579">
                  <c:v>21</c:v>
                </c:pt>
                <c:pt idx="1580">
                  <c:v>84</c:v>
                </c:pt>
                <c:pt idx="1581">
                  <c:v>48</c:v>
                </c:pt>
                <c:pt idx="1582">
                  <c:v>239</c:v>
                </c:pt>
                <c:pt idx="1583">
                  <c:v>6</c:v>
                </c:pt>
                <c:pt idx="1584">
                  <c:v>6</c:v>
                </c:pt>
                <c:pt idx="1585">
                  <c:v>4</c:v>
                </c:pt>
                <c:pt idx="1586">
                  <c:v>348</c:v>
                </c:pt>
                <c:pt idx="1587">
                  <c:v>442</c:v>
                </c:pt>
                <c:pt idx="1588">
                  <c:v>17</c:v>
                </c:pt>
                <c:pt idx="1589">
                  <c:v>33</c:v>
                </c:pt>
                <c:pt idx="1590">
                  <c:v>4</c:v>
                </c:pt>
                <c:pt idx="1591">
                  <c:v>21</c:v>
                </c:pt>
                <c:pt idx="1592">
                  <c:v>39</c:v>
                </c:pt>
                <c:pt idx="1593">
                  <c:v>59</c:v>
                </c:pt>
                <c:pt idx="1594">
                  <c:v>42</c:v>
                </c:pt>
                <c:pt idx="1595">
                  <c:v>28</c:v>
                </c:pt>
                <c:pt idx="1596">
                  <c:v>46</c:v>
                </c:pt>
                <c:pt idx="1597">
                  <c:v>81</c:v>
                </c:pt>
                <c:pt idx="1598">
                  <c:v>77</c:v>
                </c:pt>
                <c:pt idx="1599">
                  <c:v>70</c:v>
                </c:pt>
                <c:pt idx="1600">
                  <c:v>90</c:v>
                </c:pt>
                <c:pt idx="1601">
                  <c:v>54</c:v>
                </c:pt>
                <c:pt idx="1602">
                  <c:v>9</c:v>
                </c:pt>
                <c:pt idx="1603">
                  <c:v>67</c:v>
                </c:pt>
                <c:pt idx="1604">
                  <c:v>143</c:v>
                </c:pt>
                <c:pt idx="1605">
                  <c:v>173</c:v>
                </c:pt>
                <c:pt idx="1606">
                  <c:v>177</c:v>
                </c:pt>
                <c:pt idx="1607">
                  <c:v>2</c:v>
                </c:pt>
                <c:pt idx="1608">
                  <c:v>7</c:v>
                </c:pt>
                <c:pt idx="1609">
                  <c:v>5</c:v>
                </c:pt>
                <c:pt idx="1610">
                  <c:v>5</c:v>
                </c:pt>
                <c:pt idx="1611">
                  <c:v>5</c:v>
                </c:pt>
                <c:pt idx="1612">
                  <c:v>98</c:v>
                </c:pt>
                <c:pt idx="1613">
                  <c:v>30</c:v>
                </c:pt>
                <c:pt idx="1614">
                  <c:v>49</c:v>
                </c:pt>
                <c:pt idx="1615">
                  <c:v>46</c:v>
                </c:pt>
                <c:pt idx="1616">
                  <c:v>4</c:v>
                </c:pt>
                <c:pt idx="1617">
                  <c:v>103</c:v>
                </c:pt>
                <c:pt idx="1618">
                  <c:v>116</c:v>
                </c:pt>
                <c:pt idx="1619">
                  <c:v>52</c:v>
                </c:pt>
                <c:pt idx="1620">
                  <c:v>10</c:v>
                </c:pt>
                <c:pt idx="1621">
                  <c:v>225</c:v>
                </c:pt>
                <c:pt idx="1622">
                  <c:v>169</c:v>
                </c:pt>
                <c:pt idx="1623">
                  <c:v>209</c:v>
                </c:pt>
                <c:pt idx="1624">
                  <c:v>5</c:v>
                </c:pt>
                <c:pt idx="1625">
                  <c:v>5</c:v>
                </c:pt>
                <c:pt idx="1626">
                  <c:v>9</c:v>
                </c:pt>
                <c:pt idx="1627">
                  <c:v>8</c:v>
                </c:pt>
                <c:pt idx="1628">
                  <c:v>21</c:v>
                </c:pt>
                <c:pt idx="1629">
                  <c:v>54</c:v>
                </c:pt>
                <c:pt idx="1630">
                  <c:v>10</c:v>
                </c:pt>
                <c:pt idx="1631">
                  <c:v>23</c:v>
                </c:pt>
                <c:pt idx="1632">
                  <c:v>27</c:v>
                </c:pt>
                <c:pt idx="1633">
                  <c:v>27</c:v>
                </c:pt>
                <c:pt idx="1634">
                  <c:v>102</c:v>
                </c:pt>
                <c:pt idx="1635">
                  <c:v>119</c:v>
                </c:pt>
                <c:pt idx="1636">
                  <c:v>52</c:v>
                </c:pt>
                <c:pt idx="1637">
                  <c:v>160</c:v>
                </c:pt>
                <c:pt idx="1638">
                  <c:v>32</c:v>
                </c:pt>
                <c:pt idx="1639">
                  <c:v>13</c:v>
                </c:pt>
                <c:pt idx="1640">
                  <c:v>89</c:v>
                </c:pt>
                <c:pt idx="1641">
                  <c:v>108</c:v>
                </c:pt>
                <c:pt idx="1642">
                  <c:v>108</c:v>
                </c:pt>
                <c:pt idx="1643">
                  <c:v>69</c:v>
                </c:pt>
                <c:pt idx="1644">
                  <c:v>79</c:v>
                </c:pt>
                <c:pt idx="1645">
                  <c:v>283</c:v>
                </c:pt>
                <c:pt idx="1646">
                  <c:v>94</c:v>
                </c:pt>
                <c:pt idx="1647">
                  <c:v>33</c:v>
                </c:pt>
                <c:pt idx="1648">
                  <c:v>4</c:v>
                </c:pt>
                <c:pt idx="1649">
                  <c:v>334</c:v>
                </c:pt>
                <c:pt idx="1650">
                  <c:v>72</c:v>
                </c:pt>
                <c:pt idx="1651">
                  <c:v>47</c:v>
                </c:pt>
                <c:pt idx="1652">
                  <c:v>47</c:v>
                </c:pt>
                <c:pt idx="1653">
                  <c:v>7</c:v>
                </c:pt>
                <c:pt idx="1654">
                  <c:v>43</c:v>
                </c:pt>
                <c:pt idx="1655">
                  <c:v>40</c:v>
                </c:pt>
                <c:pt idx="1656">
                  <c:v>53</c:v>
                </c:pt>
                <c:pt idx="1657">
                  <c:v>9</c:v>
                </c:pt>
                <c:pt idx="1658">
                  <c:v>25</c:v>
                </c:pt>
                <c:pt idx="1659">
                  <c:v>60</c:v>
                </c:pt>
                <c:pt idx="1660">
                  <c:v>12</c:v>
                </c:pt>
                <c:pt idx="1661">
                  <c:v>20</c:v>
                </c:pt>
                <c:pt idx="1662">
                  <c:v>61</c:v>
                </c:pt>
                <c:pt idx="1663">
                  <c:v>95</c:v>
                </c:pt>
                <c:pt idx="1664">
                  <c:v>58</c:v>
                </c:pt>
                <c:pt idx="1665">
                  <c:v>74</c:v>
                </c:pt>
                <c:pt idx="1666">
                  <c:v>4</c:v>
                </c:pt>
                <c:pt idx="1667">
                  <c:v>4</c:v>
                </c:pt>
                <c:pt idx="1668">
                  <c:v>117</c:v>
                </c:pt>
                <c:pt idx="1669">
                  <c:v>139</c:v>
                </c:pt>
                <c:pt idx="1670">
                  <c:v>194</c:v>
                </c:pt>
                <c:pt idx="1671">
                  <c:v>282</c:v>
                </c:pt>
                <c:pt idx="1672">
                  <c:v>286</c:v>
                </c:pt>
                <c:pt idx="1673">
                  <c:v>161</c:v>
                </c:pt>
                <c:pt idx="1674">
                  <c:v>3</c:v>
                </c:pt>
                <c:pt idx="1675">
                  <c:v>64</c:v>
                </c:pt>
                <c:pt idx="1676">
                  <c:v>76</c:v>
                </c:pt>
                <c:pt idx="1677">
                  <c:v>79</c:v>
                </c:pt>
                <c:pt idx="1678">
                  <c:v>92</c:v>
                </c:pt>
                <c:pt idx="1679">
                  <c:v>104</c:v>
                </c:pt>
                <c:pt idx="1680">
                  <c:v>99</c:v>
                </c:pt>
                <c:pt idx="1681">
                  <c:v>20</c:v>
                </c:pt>
                <c:pt idx="1682">
                  <c:v>15</c:v>
                </c:pt>
                <c:pt idx="1683">
                  <c:v>140</c:v>
                </c:pt>
                <c:pt idx="1684">
                  <c:v>32</c:v>
                </c:pt>
                <c:pt idx="1685">
                  <c:v>32</c:v>
                </c:pt>
                <c:pt idx="1686">
                  <c:v>23</c:v>
                </c:pt>
                <c:pt idx="1687">
                  <c:v>150</c:v>
                </c:pt>
                <c:pt idx="1688">
                  <c:v>75</c:v>
                </c:pt>
                <c:pt idx="1689">
                  <c:v>149</c:v>
                </c:pt>
                <c:pt idx="1690">
                  <c:v>11</c:v>
                </c:pt>
                <c:pt idx="1691">
                  <c:v>160</c:v>
                </c:pt>
                <c:pt idx="1692">
                  <c:v>6</c:v>
                </c:pt>
                <c:pt idx="1693">
                  <c:v>48</c:v>
                </c:pt>
                <c:pt idx="1694">
                  <c:v>10</c:v>
                </c:pt>
                <c:pt idx="1695">
                  <c:v>18</c:v>
                </c:pt>
                <c:pt idx="1696">
                  <c:v>89</c:v>
                </c:pt>
                <c:pt idx="1697">
                  <c:v>89</c:v>
                </c:pt>
                <c:pt idx="1698">
                  <c:v>109</c:v>
                </c:pt>
                <c:pt idx="1699">
                  <c:v>40</c:v>
                </c:pt>
                <c:pt idx="1700">
                  <c:v>81</c:v>
                </c:pt>
                <c:pt idx="1701">
                  <c:v>41</c:v>
                </c:pt>
                <c:pt idx="1702">
                  <c:v>45</c:v>
                </c:pt>
                <c:pt idx="1703">
                  <c:v>19</c:v>
                </c:pt>
                <c:pt idx="1704">
                  <c:v>151</c:v>
                </c:pt>
                <c:pt idx="1705">
                  <c:v>58</c:v>
                </c:pt>
                <c:pt idx="1706">
                  <c:v>434</c:v>
                </c:pt>
                <c:pt idx="1707">
                  <c:v>391</c:v>
                </c:pt>
                <c:pt idx="1708">
                  <c:v>49</c:v>
                </c:pt>
                <c:pt idx="1709">
                  <c:v>13</c:v>
                </c:pt>
                <c:pt idx="1710">
                  <c:v>5</c:v>
                </c:pt>
                <c:pt idx="1711">
                  <c:v>21</c:v>
                </c:pt>
                <c:pt idx="1712">
                  <c:v>453</c:v>
                </c:pt>
                <c:pt idx="1713">
                  <c:v>4</c:v>
                </c:pt>
                <c:pt idx="1714">
                  <c:v>4</c:v>
                </c:pt>
                <c:pt idx="1715">
                  <c:v>142</c:v>
                </c:pt>
                <c:pt idx="1716">
                  <c:v>2</c:v>
                </c:pt>
                <c:pt idx="1717">
                  <c:v>2</c:v>
                </c:pt>
                <c:pt idx="1718">
                  <c:v>3</c:v>
                </c:pt>
                <c:pt idx="1719">
                  <c:v>27</c:v>
                </c:pt>
                <c:pt idx="1720">
                  <c:v>108</c:v>
                </c:pt>
                <c:pt idx="1721">
                  <c:v>157</c:v>
                </c:pt>
                <c:pt idx="1722">
                  <c:v>62</c:v>
                </c:pt>
                <c:pt idx="1723">
                  <c:v>12</c:v>
                </c:pt>
                <c:pt idx="1724">
                  <c:v>86</c:v>
                </c:pt>
                <c:pt idx="1725">
                  <c:v>135</c:v>
                </c:pt>
                <c:pt idx="1726">
                  <c:v>87</c:v>
                </c:pt>
                <c:pt idx="1727">
                  <c:v>24</c:v>
                </c:pt>
                <c:pt idx="1728">
                  <c:v>15</c:v>
                </c:pt>
                <c:pt idx="1729">
                  <c:v>26</c:v>
                </c:pt>
                <c:pt idx="1730">
                  <c:v>225</c:v>
                </c:pt>
                <c:pt idx="1731">
                  <c:v>179</c:v>
                </c:pt>
                <c:pt idx="1732">
                  <c:v>174</c:v>
                </c:pt>
                <c:pt idx="1733">
                  <c:v>11</c:v>
                </c:pt>
                <c:pt idx="1734">
                  <c:v>11</c:v>
                </c:pt>
                <c:pt idx="1735">
                  <c:v>4</c:v>
                </c:pt>
                <c:pt idx="1736">
                  <c:v>4</c:v>
                </c:pt>
                <c:pt idx="1737">
                  <c:v>4</c:v>
                </c:pt>
                <c:pt idx="1738">
                  <c:v>23</c:v>
                </c:pt>
                <c:pt idx="1739">
                  <c:v>186</c:v>
                </c:pt>
                <c:pt idx="1740">
                  <c:v>9</c:v>
                </c:pt>
                <c:pt idx="1741">
                  <c:v>67</c:v>
                </c:pt>
                <c:pt idx="1742">
                  <c:v>5</c:v>
                </c:pt>
                <c:pt idx="1743">
                  <c:v>5</c:v>
                </c:pt>
                <c:pt idx="1744">
                  <c:v>12</c:v>
                </c:pt>
                <c:pt idx="1745">
                  <c:v>12</c:v>
                </c:pt>
                <c:pt idx="1746">
                  <c:v>11</c:v>
                </c:pt>
                <c:pt idx="1747">
                  <c:v>182</c:v>
                </c:pt>
                <c:pt idx="1748">
                  <c:v>4</c:v>
                </c:pt>
                <c:pt idx="1749">
                  <c:v>4</c:v>
                </c:pt>
                <c:pt idx="1750">
                  <c:v>4</c:v>
                </c:pt>
                <c:pt idx="1751">
                  <c:v>4</c:v>
                </c:pt>
                <c:pt idx="1752">
                  <c:v>4</c:v>
                </c:pt>
                <c:pt idx="1753">
                  <c:v>222</c:v>
                </c:pt>
                <c:pt idx="1754">
                  <c:v>8</c:v>
                </c:pt>
                <c:pt idx="1755">
                  <c:v>8</c:v>
                </c:pt>
                <c:pt idx="1756">
                  <c:v>6</c:v>
                </c:pt>
                <c:pt idx="1757">
                  <c:v>24</c:v>
                </c:pt>
                <c:pt idx="1758">
                  <c:v>20</c:v>
                </c:pt>
                <c:pt idx="1759">
                  <c:v>20</c:v>
                </c:pt>
                <c:pt idx="1760">
                  <c:v>54</c:v>
                </c:pt>
                <c:pt idx="1761">
                  <c:v>80</c:v>
                </c:pt>
                <c:pt idx="1762">
                  <c:v>110</c:v>
                </c:pt>
                <c:pt idx="1763">
                  <c:v>246</c:v>
                </c:pt>
                <c:pt idx="1764">
                  <c:v>26</c:v>
                </c:pt>
                <c:pt idx="1765">
                  <c:v>33</c:v>
                </c:pt>
                <c:pt idx="1766">
                  <c:v>23</c:v>
                </c:pt>
                <c:pt idx="1767">
                  <c:v>270</c:v>
                </c:pt>
                <c:pt idx="1768">
                  <c:v>22</c:v>
                </c:pt>
                <c:pt idx="1769">
                  <c:v>22</c:v>
                </c:pt>
                <c:pt idx="1770">
                  <c:v>32</c:v>
                </c:pt>
                <c:pt idx="1771">
                  <c:v>25</c:v>
                </c:pt>
                <c:pt idx="1772">
                  <c:v>31</c:v>
                </c:pt>
                <c:pt idx="1773">
                  <c:v>35</c:v>
                </c:pt>
                <c:pt idx="1774">
                  <c:v>38</c:v>
                </c:pt>
                <c:pt idx="1775">
                  <c:v>123</c:v>
                </c:pt>
                <c:pt idx="1776">
                  <c:v>17</c:v>
                </c:pt>
                <c:pt idx="1777">
                  <c:v>8</c:v>
                </c:pt>
                <c:pt idx="1778">
                  <c:v>36</c:v>
                </c:pt>
                <c:pt idx="1779">
                  <c:v>15</c:v>
                </c:pt>
                <c:pt idx="1780">
                  <c:v>15</c:v>
                </c:pt>
                <c:pt idx="1781">
                  <c:v>33</c:v>
                </c:pt>
                <c:pt idx="1782">
                  <c:v>12</c:v>
                </c:pt>
                <c:pt idx="1783">
                  <c:v>32</c:v>
                </c:pt>
                <c:pt idx="1784">
                  <c:v>10</c:v>
                </c:pt>
                <c:pt idx="1785">
                  <c:v>25</c:v>
                </c:pt>
                <c:pt idx="1786">
                  <c:v>47</c:v>
                </c:pt>
                <c:pt idx="1787">
                  <c:v>47</c:v>
                </c:pt>
                <c:pt idx="1788">
                  <c:v>43</c:v>
                </c:pt>
                <c:pt idx="1789">
                  <c:v>43</c:v>
                </c:pt>
                <c:pt idx="1790">
                  <c:v>39</c:v>
                </c:pt>
                <c:pt idx="1791">
                  <c:v>35</c:v>
                </c:pt>
                <c:pt idx="1792">
                  <c:v>35</c:v>
                </c:pt>
                <c:pt idx="1793">
                  <c:v>45</c:v>
                </c:pt>
                <c:pt idx="1794">
                  <c:v>26</c:v>
                </c:pt>
                <c:pt idx="1795">
                  <c:v>4</c:v>
                </c:pt>
                <c:pt idx="1796">
                  <c:v>4</c:v>
                </c:pt>
                <c:pt idx="1797">
                  <c:v>5</c:v>
                </c:pt>
                <c:pt idx="1798">
                  <c:v>12</c:v>
                </c:pt>
                <c:pt idx="1799">
                  <c:v>66</c:v>
                </c:pt>
                <c:pt idx="1800">
                  <c:v>82</c:v>
                </c:pt>
                <c:pt idx="1801">
                  <c:v>89</c:v>
                </c:pt>
                <c:pt idx="1802">
                  <c:v>142</c:v>
                </c:pt>
                <c:pt idx="1803">
                  <c:v>50</c:v>
                </c:pt>
                <c:pt idx="1804">
                  <c:v>9</c:v>
                </c:pt>
                <c:pt idx="1805">
                  <c:v>9</c:v>
                </c:pt>
                <c:pt idx="1806">
                  <c:v>3</c:v>
                </c:pt>
                <c:pt idx="1807">
                  <c:v>31</c:v>
                </c:pt>
                <c:pt idx="1808">
                  <c:v>32</c:v>
                </c:pt>
                <c:pt idx="1809">
                  <c:v>80</c:v>
                </c:pt>
                <c:pt idx="1810">
                  <c:v>27</c:v>
                </c:pt>
                <c:pt idx="1811">
                  <c:v>27</c:v>
                </c:pt>
                <c:pt idx="1812">
                  <c:v>4</c:v>
                </c:pt>
                <c:pt idx="1813">
                  <c:v>4</c:v>
                </c:pt>
                <c:pt idx="1814">
                  <c:v>286</c:v>
                </c:pt>
                <c:pt idx="1815">
                  <c:v>351</c:v>
                </c:pt>
                <c:pt idx="1816">
                  <c:v>38</c:v>
                </c:pt>
                <c:pt idx="1817">
                  <c:v>64</c:v>
                </c:pt>
                <c:pt idx="1818">
                  <c:v>8</c:v>
                </c:pt>
                <c:pt idx="1819">
                  <c:v>13</c:v>
                </c:pt>
                <c:pt idx="1820">
                  <c:v>368</c:v>
                </c:pt>
                <c:pt idx="1821">
                  <c:v>592</c:v>
                </c:pt>
                <c:pt idx="1822">
                  <c:v>5</c:v>
                </c:pt>
                <c:pt idx="1823">
                  <c:v>5</c:v>
                </c:pt>
                <c:pt idx="1824">
                  <c:v>183</c:v>
                </c:pt>
                <c:pt idx="1825">
                  <c:v>7</c:v>
                </c:pt>
                <c:pt idx="1826">
                  <c:v>33</c:v>
                </c:pt>
                <c:pt idx="1827">
                  <c:v>18</c:v>
                </c:pt>
                <c:pt idx="1828">
                  <c:v>34</c:v>
                </c:pt>
                <c:pt idx="1829">
                  <c:v>52</c:v>
                </c:pt>
                <c:pt idx="1830">
                  <c:v>42</c:v>
                </c:pt>
                <c:pt idx="1831">
                  <c:v>53</c:v>
                </c:pt>
                <c:pt idx="1832">
                  <c:v>39</c:v>
                </c:pt>
                <c:pt idx="1833">
                  <c:v>76</c:v>
                </c:pt>
                <c:pt idx="1834">
                  <c:v>81</c:v>
                </c:pt>
                <c:pt idx="1835">
                  <c:v>311</c:v>
                </c:pt>
                <c:pt idx="1836">
                  <c:v>354</c:v>
                </c:pt>
                <c:pt idx="1837">
                  <c:v>8</c:v>
                </c:pt>
                <c:pt idx="1838">
                  <c:v>4</c:v>
                </c:pt>
                <c:pt idx="1839">
                  <c:v>4</c:v>
                </c:pt>
                <c:pt idx="1840">
                  <c:v>407</c:v>
                </c:pt>
                <c:pt idx="1841">
                  <c:v>374</c:v>
                </c:pt>
                <c:pt idx="1842">
                  <c:v>88</c:v>
                </c:pt>
                <c:pt idx="1843">
                  <c:v>13</c:v>
                </c:pt>
                <c:pt idx="1844">
                  <c:v>17</c:v>
                </c:pt>
                <c:pt idx="1845">
                  <c:v>66</c:v>
                </c:pt>
                <c:pt idx="1846">
                  <c:v>393</c:v>
                </c:pt>
                <c:pt idx="1847">
                  <c:v>17</c:v>
                </c:pt>
                <c:pt idx="1848">
                  <c:v>31</c:v>
                </c:pt>
                <c:pt idx="1849">
                  <c:v>104</c:v>
                </c:pt>
                <c:pt idx="1850">
                  <c:v>16</c:v>
                </c:pt>
                <c:pt idx="1851">
                  <c:v>28</c:v>
                </c:pt>
                <c:pt idx="1852">
                  <c:v>19</c:v>
                </c:pt>
                <c:pt idx="1853">
                  <c:v>61</c:v>
                </c:pt>
                <c:pt idx="1854">
                  <c:v>110</c:v>
                </c:pt>
                <c:pt idx="1855">
                  <c:v>9</c:v>
                </c:pt>
                <c:pt idx="1856">
                  <c:v>117</c:v>
                </c:pt>
                <c:pt idx="1857">
                  <c:v>27</c:v>
                </c:pt>
                <c:pt idx="1858">
                  <c:v>35</c:v>
                </c:pt>
                <c:pt idx="1859">
                  <c:v>34</c:v>
                </c:pt>
                <c:pt idx="1860">
                  <c:v>33</c:v>
                </c:pt>
                <c:pt idx="1861">
                  <c:v>111</c:v>
                </c:pt>
                <c:pt idx="1862">
                  <c:v>9</c:v>
                </c:pt>
                <c:pt idx="1863">
                  <c:v>31</c:v>
                </c:pt>
                <c:pt idx="1864">
                  <c:v>121</c:v>
                </c:pt>
                <c:pt idx="1865">
                  <c:v>39</c:v>
                </c:pt>
                <c:pt idx="1866">
                  <c:v>70</c:v>
                </c:pt>
                <c:pt idx="1867">
                  <c:v>73</c:v>
                </c:pt>
                <c:pt idx="1868">
                  <c:v>678</c:v>
                </c:pt>
                <c:pt idx="1869">
                  <c:v>4</c:v>
                </c:pt>
                <c:pt idx="1870">
                  <c:v>5</c:v>
                </c:pt>
                <c:pt idx="1871">
                  <c:v>33</c:v>
                </c:pt>
                <c:pt idx="1872">
                  <c:v>33</c:v>
                </c:pt>
                <c:pt idx="1873">
                  <c:v>5</c:v>
                </c:pt>
                <c:pt idx="1874">
                  <c:v>72</c:v>
                </c:pt>
                <c:pt idx="1875">
                  <c:v>56</c:v>
                </c:pt>
                <c:pt idx="1876">
                  <c:v>69</c:v>
                </c:pt>
                <c:pt idx="1877">
                  <c:v>5</c:v>
                </c:pt>
                <c:pt idx="1878">
                  <c:v>22</c:v>
                </c:pt>
                <c:pt idx="1879">
                  <c:v>8</c:v>
                </c:pt>
                <c:pt idx="1880">
                  <c:v>61</c:v>
                </c:pt>
                <c:pt idx="1881">
                  <c:v>11</c:v>
                </c:pt>
                <c:pt idx="1882">
                  <c:v>6</c:v>
                </c:pt>
                <c:pt idx="1883">
                  <c:v>32</c:v>
                </c:pt>
                <c:pt idx="1884">
                  <c:v>79</c:v>
                </c:pt>
                <c:pt idx="1885">
                  <c:v>211</c:v>
                </c:pt>
                <c:pt idx="1886">
                  <c:v>208</c:v>
                </c:pt>
                <c:pt idx="1887">
                  <c:v>74</c:v>
                </c:pt>
                <c:pt idx="1888">
                  <c:v>83</c:v>
                </c:pt>
                <c:pt idx="1889">
                  <c:v>15</c:v>
                </c:pt>
                <c:pt idx="1890">
                  <c:v>213</c:v>
                </c:pt>
                <c:pt idx="1891">
                  <c:v>31</c:v>
                </c:pt>
                <c:pt idx="1892">
                  <c:v>151</c:v>
                </c:pt>
                <c:pt idx="1893">
                  <c:v>14</c:v>
                </c:pt>
                <c:pt idx="1894">
                  <c:v>66</c:v>
                </c:pt>
                <c:pt idx="1895">
                  <c:v>76</c:v>
                </c:pt>
                <c:pt idx="1896">
                  <c:v>76</c:v>
                </c:pt>
                <c:pt idx="1897">
                  <c:v>4</c:v>
                </c:pt>
                <c:pt idx="1898">
                  <c:v>4</c:v>
                </c:pt>
                <c:pt idx="1899">
                  <c:v>4</c:v>
                </c:pt>
                <c:pt idx="1900">
                  <c:v>96</c:v>
                </c:pt>
                <c:pt idx="1901">
                  <c:v>97</c:v>
                </c:pt>
                <c:pt idx="1902">
                  <c:v>164</c:v>
                </c:pt>
                <c:pt idx="1903">
                  <c:v>53</c:v>
                </c:pt>
                <c:pt idx="1904">
                  <c:v>5</c:v>
                </c:pt>
                <c:pt idx="1905">
                  <c:v>5</c:v>
                </c:pt>
                <c:pt idx="1906">
                  <c:v>104</c:v>
                </c:pt>
                <c:pt idx="1907">
                  <c:v>38</c:v>
                </c:pt>
                <c:pt idx="1908">
                  <c:v>31</c:v>
                </c:pt>
                <c:pt idx="1909">
                  <c:v>51</c:v>
                </c:pt>
                <c:pt idx="1910">
                  <c:v>18</c:v>
                </c:pt>
                <c:pt idx="1911">
                  <c:v>39</c:v>
                </c:pt>
                <c:pt idx="1912">
                  <c:v>20</c:v>
                </c:pt>
                <c:pt idx="1913">
                  <c:v>85</c:v>
                </c:pt>
                <c:pt idx="1914">
                  <c:v>143</c:v>
                </c:pt>
                <c:pt idx="1915">
                  <c:v>26</c:v>
                </c:pt>
                <c:pt idx="1916">
                  <c:v>5</c:v>
                </c:pt>
                <c:pt idx="1917">
                  <c:v>17</c:v>
                </c:pt>
                <c:pt idx="1918">
                  <c:v>4</c:v>
                </c:pt>
                <c:pt idx="1919">
                  <c:v>9</c:v>
                </c:pt>
                <c:pt idx="1920">
                  <c:v>9</c:v>
                </c:pt>
                <c:pt idx="1921">
                  <c:v>27</c:v>
                </c:pt>
                <c:pt idx="1922">
                  <c:v>34</c:v>
                </c:pt>
                <c:pt idx="1923">
                  <c:v>37</c:v>
                </c:pt>
                <c:pt idx="1924">
                  <c:v>52</c:v>
                </c:pt>
                <c:pt idx="1925">
                  <c:v>8</c:v>
                </c:pt>
                <c:pt idx="1926">
                  <c:v>20</c:v>
                </c:pt>
                <c:pt idx="1927">
                  <c:v>43</c:v>
                </c:pt>
                <c:pt idx="1928">
                  <c:v>95</c:v>
                </c:pt>
                <c:pt idx="1929">
                  <c:v>100</c:v>
                </c:pt>
                <c:pt idx="1930">
                  <c:v>106</c:v>
                </c:pt>
                <c:pt idx="1931">
                  <c:v>153</c:v>
                </c:pt>
                <c:pt idx="1932">
                  <c:v>11</c:v>
                </c:pt>
                <c:pt idx="1933">
                  <c:v>12</c:v>
                </c:pt>
                <c:pt idx="1934">
                  <c:v>37</c:v>
                </c:pt>
                <c:pt idx="1935">
                  <c:v>52</c:v>
                </c:pt>
                <c:pt idx="1936">
                  <c:v>28</c:v>
                </c:pt>
                <c:pt idx="1937">
                  <c:v>125</c:v>
                </c:pt>
                <c:pt idx="1938">
                  <c:v>5</c:v>
                </c:pt>
                <c:pt idx="1939">
                  <c:v>56</c:v>
                </c:pt>
                <c:pt idx="1940">
                  <c:v>84</c:v>
                </c:pt>
                <c:pt idx="1941">
                  <c:v>80</c:v>
                </c:pt>
                <c:pt idx="1942">
                  <c:v>7</c:v>
                </c:pt>
                <c:pt idx="1943">
                  <c:v>77</c:v>
                </c:pt>
                <c:pt idx="1944">
                  <c:v>95</c:v>
                </c:pt>
                <c:pt idx="1945">
                  <c:v>31</c:v>
                </c:pt>
                <c:pt idx="1946">
                  <c:v>59</c:v>
                </c:pt>
                <c:pt idx="1947">
                  <c:v>55</c:v>
                </c:pt>
                <c:pt idx="1948">
                  <c:v>133</c:v>
                </c:pt>
                <c:pt idx="1949">
                  <c:v>123</c:v>
                </c:pt>
                <c:pt idx="1950">
                  <c:v>15</c:v>
                </c:pt>
                <c:pt idx="1951">
                  <c:v>8</c:v>
                </c:pt>
                <c:pt idx="1952">
                  <c:v>9</c:v>
                </c:pt>
                <c:pt idx="1953">
                  <c:v>170</c:v>
                </c:pt>
                <c:pt idx="1954">
                  <c:v>61</c:v>
                </c:pt>
                <c:pt idx="1955">
                  <c:v>168</c:v>
                </c:pt>
                <c:pt idx="1956">
                  <c:v>216</c:v>
                </c:pt>
                <c:pt idx="1957">
                  <c:v>3</c:v>
                </c:pt>
                <c:pt idx="1958">
                  <c:v>33</c:v>
                </c:pt>
                <c:pt idx="1959">
                  <c:v>52</c:v>
                </c:pt>
                <c:pt idx="1960">
                  <c:v>15</c:v>
                </c:pt>
                <c:pt idx="1961">
                  <c:v>63</c:v>
                </c:pt>
                <c:pt idx="1962">
                  <c:v>65</c:v>
                </c:pt>
                <c:pt idx="1963">
                  <c:v>13</c:v>
                </c:pt>
                <c:pt idx="1964">
                  <c:v>4</c:v>
                </c:pt>
                <c:pt idx="1965">
                  <c:v>78</c:v>
                </c:pt>
                <c:pt idx="1966">
                  <c:v>131</c:v>
                </c:pt>
                <c:pt idx="1967">
                  <c:v>25</c:v>
                </c:pt>
                <c:pt idx="1968">
                  <c:v>269</c:v>
                </c:pt>
                <c:pt idx="1969">
                  <c:v>277</c:v>
                </c:pt>
                <c:pt idx="1970">
                  <c:v>12</c:v>
                </c:pt>
                <c:pt idx="1971">
                  <c:v>5</c:v>
                </c:pt>
                <c:pt idx="1972">
                  <c:v>2</c:v>
                </c:pt>
                <c:pt idx="1973">
                  <c:v>9</c:v>
                </c:pt>
                <c:pt idx="1974">
                  <c:v>44</c:v>
                </c:pt>
                <c:pt idx="1975">
                  <c:v>123</c:v>
                </c:pt>
                <c:pt idx="1976">
                  <c:v>126</c:v>
                </c:pt>
                <c:pt idx="1977">
                  <c:v>64</c:v>
                </c:pt>
                <c:pt idx="1978">
                  <c:v>8</c:v>
                </c:pt>
                <c:pt idx="1979">
                  <c:v>5</c:v>
                </c:pt>
                <c:pt idx="1980">
                  <c:v>5</c:v>
                </c:pt>
                <c:pt idx="1981">
                  <c:v>52</c:v>
                </c:pt>
                <c:pt idx="1982">
                  <c:v>34</c:v>
                </c:pt>
                <c:pt idx="1983">
                  <c:v>37</c:v>
                </c:pt>
                <c:pt idx="1984">
                  <c:v>61</c:v>
                </c:pt>
                <c:pt idx="1985">
                  <c:v>155</c:v>
                </c:pt>
                <c:pt idx="1986">
                  <c:v>30</c:v>
                </c:pt>
                <c:pt idx="1987">
                  <c:v>101</c:v>
                </c:pt>
                <c:pt idx="1988">
                  <c:v>40</c:v>
                </c:pt>
                <c:pt idx="1989">
                  <c:v>14</c:v>
                </c:pt>
                <c:pt idx="1990">
                  <c:v>4</c:v>
                </c:pt>
                <c:pt idx="1991">
                  <c:v>4</c:v>
                </c:pt>
                <c:pt idx="1992">
                  <c:v>3</c:v>
                </c:pt>
                <c:pt idx="1993">
                  <c:v>45</c:v>
                </c:pt>
                <c:pt idx="1994">
                  <c:v>29</c:v>
                </c:pt>
                <c:pt idx="1995">
                  <c:v>95</c:v>
                </c:pt>
                <c:pt idx="1996">
                  <c:v>60</c:v>
                </c:pt>
                <c:pt idx="1997">
                  <c:v>50</c:v>
                </c:pt>
                <c:pt idx="1998">
                  <c:v>30</c:v>
                </c:pt>
                <c:pt idx="1999">
                  <c:v>40</c:v>
                </c:pt>
                <c:pt idx="2000">
                  <c:v>51</c:v>
                </c:pt>
                <c:pt idx="2001">
                  <c:v>52</c:v>
                </c:pt>
                <c:pt idx="2002">
                  <c:v>37</c:v>
                </c:pt>
                <c:pt idx="2003">
                  <c:v>45</c:v>
                </c:pt>
                <c:pt idx="2004">
                  <c:v>47</c:v>
                </c:pt>
                <c:pt idx="2005">
                  <c:v>269</c:v>
                </c:pt>
                <c:pt idx="2006">
                  <c:v>414</c:v>
                </c:pt>
                <c:pt idx="2007">
                  <c:v>5</c:v>
                </c:pt>
                <c:pt idx="2008">
                  <c:v>206</c:v>
                </c:pt>
                <c:pt idx="2009">
                  <c:v>28</c:v>
                </c:pt>
                <c:pt idx="2010">
                  <c:v>30</c:v>
                </c:pt>
                <c:pt idx="2011">
                  <c:v>27</c:v>
                </c:pt>
                <c:pt idx="2012">
                  <c:v>20</c:v>
                </c:pt>
                <c:pt idx="2013">
                  <c:v>23</c:v>
                </c:pt>
                <c:pt idx="2014">
                  <c:v>10</c:v>
                </c:pt>
                <c:pt idx="2015">
                  <c:v>119</c:v>
                </c:pt>
                <c:pt idx="2016">
                  <c:v>61</c:v>
                </c:pt>
                <c:pt idx="2017">
                  <c:v>141</c:v>
                </c:pt>
                <c:pt idx="2018">
                  <c:v>114</c:v>
                </c:pt>
                <c:pt idx="2019">
                  <c:v>188</c:v>
                </c:pt>
                <c:pt idx="2020">
                  <c:v>6</c:v>
                </c:pt>
                <c:pt idx="2021">
                  <c:v>217</c:v>
                </c:pt>
                <c:pt idx="2022">
                  <c:v>94</c:v>
                </c:pt>
                <c:pt idx="2023">
                  <c:v>36</c:v>
                </c:pt>
                <c:pt idx="2024">
                  <c:v>109</c:v>
                </c:pt>
                <c:pt idx="2025">
                  <c:v>42</c:v>
                </c:pt>
                <c:pt idx="2026">
                  <c:v>132</c:v>
                </c:pt>
                <c:pt idx="2027">
                  <c:v>71</c:v>
                </c:pt>
                <c:pt idx="2028">
                  <c:v>160</c:v>
                </c:pt>
                <c:pt idx="2029">
                  <c:v>151</c:v>
                </c:pt>
                <c:pt idx="2030">
                  <c:v>12</c:v>
                </c:pt>
                <c:pt idx="2031">
                  <c:v>37</c:v>
                </c:pt>
                <c:pt idx="2032">
                  <c:v>101</c:v>
                </c:pt>
                <c:pt idx="2033">
                  <c:v>23</c:v>
                </c:pt>
                <c:pt idx="2034">
                  <c:v>265</c:v>
                </c:pt>
                <c:pt idx="2035">
                  <c:v>420</c:v>
                </c:pt>
                <c:pt idx="2036">
                  <c:v>19</c:v>
                </c:pt>
                <c:pt idx="2037">
                  <c:v>24</c:v>
                </c:pt>
                <c:pt idx="2038">
                  <c:v>13</c:v>
                </c:pt>
                <c:pt idx="2039">
                  <c:v>18</c:v>
                </c:pt>
                <c:pt idx="2040">
                  <c:v>18</c:v>
                </c:pt>
                <c:pt idx="2041">
                  <c:v>17</c:v>
                </c:pt>
                <c:pt idx="2042">
                  <c:v>15</c:v>
                </c:pt>
                <c:pt idx="2043">
                  <c:v>35</c:v>
                </c:pt>
                <c:pt idx="2044">
                  <c:v>31</c:v>
                </c:pt>
                <c:pt idx="2045">
                  <c:v>14</c:v>
                </c:pt>
                <c:pt idx="2046">
                  <c:v>29</c:v>
                </c:pt>
                <c:pt idx="2047">
                  <c:v>213</c:v>
                </c:pt>
                <c:pt idx="2048">
                  <c:v>45</c:v>
                </c:pt>
                <c:pt idx="2049">
                  <c:v>51</c:v>
                </c:pt>
                <c:pt idx="2050">
                  <c:v>61</c:v>
                </c:pt>
                <c:pt idx="2051">
                  <c:v>30</c:v>
                </c:pt>
                <c:pt idx="2052">
                  <c:v>17</c:v>
                </c:pt>
                <c:pt idx="2053">
                  <c:v>15</c:v>
                </c:pt>
                <c:pt idx="2054">
                  <c:v>70</c:v>
                </c:pt>
                <c:pt idx="2055">
                  <c:v>9</c:v>
                </c:pt>
                <c:pt idx="2056">
                  <c:v>12</c:v>
                </c:pt>
                <c:pt idx="2057">
                  <c:v>145</c:v>
                </c:pt>
                <c:pt idx="2058">
                  <c:v>31</c:v>
                </c:pt>
                <c:pt idx="2059">
                  <c:v>13</c:v>
                </c:pt>
                <c:pt idx="2060">
                  <c:v>3</c:v>
                </c:pt>
                <c:pt idx="2061">
                  <c:v>4</c:v>
                </c:pt>
                <c:pt idx="2062">
                  <c:v>9</c:v>
                </c:pt>
                <c:pt idx="2063">
                  <c:v>9</c:v>
                </c:pt>
                <c:pt idx="2064">
                  <c:v>29</c:v>
                </c:pt>
                <c:pt idx="2065">
                  <c:v>16</c:v>
                </c:pt>
                <c:pt idx="2066">
                  <c:v>16</c:v>
                </c:pt>
                <c:pt idx="2067">
                  <c:v>50</c:v>
                </c:pt>
                <c:pt idx="2068">
                  <c:v>53</c:v>
                </c:pt>
                <c:pt idx="2069">
                  <c:v>49</c:v>
                </c:pt>
                <c:pt idx="2070">
                  <c:v>58</c:v>
                </c:pt>
                <c:pt idx="2071">
                  <c:v>27</c:v>
                </c:pt>
                <c:pt idx="2072">
                  <c:v>27</c:v>
                </c:pt>
                <c:pt idx="2073">
                  <c:v>41</c:v>
                </c:pt>
                <c:pt idx="2074">
                  <c:v>32</c:v>
                </c:pt>
                <c:pt idx="2075">
                  <c:v>26</c:v>
                </c:pt>
                <c:pt idx="2076">
                  <c:v>28</c:v>
                </c:pt>
                <c:pt idx="2077">
                  <c:v>96</c:v>
                </c:pt>
                <c:pt idx="2078">
                  <c:v>121</c:v>
                </c:pt>
                <c:pt idx="2079">
                  <c:v>59</c:v>
                </c:pt>
                <c:pt idx="2080">
                  <c:v>151</c:v>
                </c:pt>
                <c:pt idx="2081">
                  <c:v>240</c:v>
                </c:pt>
                <c:pt idx="2082">
                  <c:v>306</c:v>
                </c:pt>
                <c:pt idx="2083">
                  <c:v>60</c:v>
                </c:pt>
                <c:pt idx="2084">
                  <c:v>36</c:v>
                </c:pt>
                <c:pt idx="2085">
                  <c:v>48</c:v>
                </c:pt>
                <c:pt idx="2086">
                  <c:v>174</c:v>
                </c:pt>
                <c:pt idx="2087">
                  <c:v>173</c:v>
                </c:pt>
                <c:pt idx="2088">
                  <c:v>393</c:v>
                </c:pt>
                <c:pt idx="2089">
                  <c:v>5</c:v>
                </c:pt>
                <c:pt idx="2090">
                  <c:v>16</c:v>
                </c:pt>
                <c:pt idx="2091">
                  <c:v>135</c:v>
                </c:pt>
                <c:pt idx="2092">
                  <c:v>37</c:v>
                </c:pt>
                <c:pt idx="2093">
                  <c:v>4</c:v>
                </c:pt>
                <c:pt idx="2094">
                  <c:v>4</c:v>
                </c:pt>
                <c:pt idx="2095">
                  <c:v>26</c:v>
                </c:pt>
                <c:pt idx="2096">
                  <c:v>40</c:v>
                </c:pt>
                <c:pt idx="2097">
                  <c:v>44</c:v>
                </c:pt>
                <c:pt idx="2098">
                  <c:v>72</c:v>
                </c:pt>
                <c:pt idx="2099">
                  <c:v>8</c:v>
                </c:pt>
                <c:pt idx="2100">
                  <c:v>23</c:v>
                </c:pt>
                <c:pt idx="2101">
                  <c:v>13</c:v>
                </c:pt>
                <c:pt idx="2102">
                  <c:v>43</c:v>
                </c:pt>
                <c:pt idx="2103">
                  <c:v>105</c:v>
                </c:pt>
                <c:pt idx="2104">
                  <c:v>29</c:v>
                </c:pt>
                <c:pt idx="2105">
                  <c:v>85</c:v>
                </c:pt>
                <c:pt idx="2106">
                  <c:v>116</c:v>
                </c:pt>
                <c:pt idx="2107">
                  <c:v>10</c:v>
                </c:pt>
                <c:pt idx="2108">
                  <c:v>3</c:v>
                </c:pt>
                <c:pt idx="2109">
                  <c:v>16</c:v>
                </c:pt>
                <c:pt idx="2110">
                  <c:v>55</c:v>
                </c:pt>
                <c:pt idx="2111">
                  <c:v>59</c:v>
                </c:pt>
                <c:pt idx="2112">
                  <c:v>87</c:v>
                </c:pt>
                <c:pt idx="2113">
                  <c:v>103</c:v>
                </c:pt>
                <c:pt idx="2114">
                  <c:v>25</c:v>
                </c:pt>
                <c:pt idx="2115">
                  <c:v>29</c:v>
                </c:pt>
                <c:pt idx="2116">
                  <c:v>196</c:v>
                </c:pt>
                <c:pt idx="2117">
                  <c:v>8</c:v>
                </c:pt>
                <c:pt idx="2118">
                  <c:v>10</c:v>
                </c:pt>
                <c:pt idx="2119">
                  <c:v>2</c:v>
                </c:pt>
                <c:pt idx="2120">
                  <c:v>65</c:v>
                </c:pt>
                <c:pt idx="2121">
                  <c:v>93</c:v>
                </c:pt>
                <c:pt idx="2122">
                  <c:v>4</c:v>
                </c:pt>
                <c:pt idx="2123">
                  <c:v>36</c:v>
                </c:pt>
                <c:pt idx="2124">
                  <c:v>115</c:v>
                </c:pt>
                <c:pt idx="2125">
                  <c:v>191</c:v>
                </c:pt>
                <c:pt idx="2126">
                  <c:v>114</c:v>
                </c:pt>
                <c:pt idx="2127">
                  <c:v>169</c:v>
                </c:pt>
                <c:pt idx="2128">
                  <c:v>190</c:v>
                </c:pt>
                <c:pt idx="2129">
                  <c:v>246</c:v>
                </c:pt>
                <c:pt idx="2130">
                  <c:v>157</c:v>
                </c:pt>
                <c:pt idx="2131">
                  <c:v>9</c:v>
                </c:pt>
                <c:pt idx="2132">
                  <c:v>4</c:v>
                </c:pt>
                <c:pt idx="2133">
                  <c:v>140</c:v>
                </c:pt>
                <c:pt idx="2134">
                  <c:v>51</c:v>
                </c:pt>
                <c:pt idx="2135">
                  <c:v>79</c:v>
                </c:pt>
                <c:pt idx="2136">
                  <c:v>43</c:v>
                </c:pt>
                <c:pt idx="2137">
                  <c:v>23</c:v>
                </c:pt>
                <c:pt idx="2138">
                  <c:v>13</c:v>
                </c:pt>
                <c:pt idx="2139">
                  <c:v>11</c:v>
                </c:pt>
                <c:pt idx="2140">
                  <c:v>11</c:v>
                </c:pt>
                <c:pt idx="2141">
                  <c:v>19</c:v>
                </c:pt>
                <c:pt idx="2142">
                  <c:v>27</c:v>
                </c:pt>
                <c:pt idx="2143">
                  <c:v>239</c:v>
                </c:pt>
                <c:pt idx="2144">
                  <c:v>4</c:v>
                </c:pt>
                <c:pt idx="2145">
                  <c:v>23</c:v>
                </c:pt>
                <c:pt idx="2146">
                  <c:v>176</c:v>
                </c:pt>
                <c:pt idx="2147">
                  <c:v>23</c:v>
                </c:pt>
                <c:pt idx="2148">
                  <c:v>161</c:v>
                </c:pt>
                <c:pt idx="2149">
                  <c:v>8</c:v>
                </c:pt>
                <c:pt idx="2150">
                  <c:v>10</c:v>
                </c:pt>
                <c:pt idx="2151">
                  <c:v>45</c:v>
                </c:pt>
                <c:pt idx="2152">
                  <c:v>38</c:v>
                </c:pt>
                <c:pt idx="2153">
                  <c:v>2</c:v>
                </c:pt>
                <c:pt idx="2154">
                  <c:v>2</c:v>
                </c:pt>
                <c:pt idx="2155">
                  <c:v>12</c:v>
                </c:pt>
                <c:pt idx="2156">
                  <c:v>90</c:v>
                </c:pt>
                <c:pt idx="2157">
                  <c:v>24</c:v>
                </c:pt>
                <c:pt idx="2158">
                  <c:v>85</c:v>
                </c:pt>
                <c:pt idx="2159">
                  <c:v>99</c:v>
                </c:pt>
                <c:pt idx="2160">
                  <c:v>100</c:v>
                </c:pt>
                <c:pt idx="2161">
                  <c:v>166</c:v>
                </c:pt>
                <c:pt idx="2162">
                  <c:v>4</c:v>
                </c:pt>
                <c:pt idx="2163">
                  <c:v>50</c:v>
                </c:pt>
                <c:pt idx="2164">
                  <c:v>315</c:v>
                </c:pt>
                <c:pt idx="2165">
                  <c:v>39</c:v>
                </c:pt>
                <c:pt idx="2166">
                  <c:v>2</c:v>
                </c:pt>
                <c:pt idx="2167">
                  <c:v>25</c:v>
                </c:pt>
                <c:pt idx="2168">
                  <c:v>7</c:v>
                </c:pt>
                <c:pt idx="2169">
                  <c:v>28</c:v>
                </c:pt>
                <c:pt idx="2170">
                  <c:v>58</c:v>
                </c:pt>
                <c:pt idx="2171">
                  <c:v>194</c:v>
                </c:pt>
                <c:pt idx="2172">
                  <c:v>51</c:v>
                </c:pt>
                <c:pt idx="2173">
                  <c:v>107</c:v>
                </c:pt>
                <c:pt idx="2174">
                  <c:v>57</c:v>
                </c:pt>
                <c:pt idx="2175">
                  <c:v>37</c:v>
                </c:pt>
                <c:pt idx="2176">
                  <c:v>20</c:v>
                </c:pt>
                <c:pt idx="2177">
                  <c:v>13</c:v>
                </c:pt>
                <c:pt idx="2178">
                  <c:v>18</c:v>
                </c:pt>
                <c:pt idx="2179">
                  <c:v>84</c:v>
                </c:pt>
                <c:pt idx="2180">
                  <c:v>115</c:v>
                </c:pt>
                <c:pt idx="2181">
                  <c:v>4</c:v>
                </c:pt>
                <c:pt idx="2182">
                  <c:v>16</c:v>
                </c:pt>
                <c:pt idx="2183">
                  <c:v>7</c:v>
                </c:pt>
                <c:pt idx="2184">
                  <c:v>83</c:v>
                </c:pt>
                <c:pt idx="2185">
                  <c:v>86</c:v>
                </c:pt>
                <c:pt idx="2186">
                  <c:v>102</c:v>
                </c:pt>
                <c:pt idx="2187">
                  <c:v>4</c:v>
                </c:pt>
                <c:pt idx="2188">
                  <c:v>163</c:v>
                </c:pt>
                <c:pt idx="2189">
                  <c:v>388</c:v>
                </c:pt>
                <c:pt idx="2190">
                  <c:v>475</c:v>
                </c:pt>
                <c:pt idx="2191">
                  <c:v>6</c:v>
                </c:pt>
                <c:pt idx="2192">
                  <c:v>9</c:v>
                </c:pt>
                <c:pt idx="2193">
                  <c:v>90</c:v>
                </c:pt>
                <c:pt idx="2194">
                  <c:v>162</c:v>
                </c:pt>
                <c:pt idx="2195">
                  <c:v>149</c:v>
                </c:pt>
                <c:pt idx="2196">
                  <c:v>34</c:v>
                </c:pt>
                <c:pt idx="2197">
                  <c:v>110</c:v>
                </c:pt>
                <c:pt idx="2198">
                  <c:v>23</c:v>
                </c:pt>
                <c:pt idx="2199">
                  <c:v>23</c:v>
                </c:pt>
                <c:pt idx="2200">
                  <c:v>13</c:v>
                </c:pt>
                <c:pt idx="2201">
                  <c:v>17</c:v>
                </c:pt>
                <c:pt idx="2202">
                  <c:v>107</c:v>
                </c:pt>
                <c:pt idx="2203">
                  <c:v>28</c:v>
                </c:pt>
                <c:pt idx="2204">
                  <c:v>45</c:v>
                </c:pt>
                <c:pt idx="2205">
                  <c:v>17</c:v>
                </c:pt>
                <c:pt idx="2206">
                  <c:v>21</c:v>
                </c:pt>
                <c:pt idx="2207">
                  <c:v>15</c:v>
                </c:pt>
                <c:pt idx="2208">
                  <c:v>15</c:v>
                </c:pt>
                <c:pt idx="2209">
                  <c:v>40</c:v>
                </c:pt>
                <c:pt idx="2210">
                  <c:v>4</c:v>
                </c:pt>
                <c:pt idx="2211">
                  <c:v>20</c:v>
                </c:pt>
                <c:pt idx="2212">
                  <c:v>25</c:v>
                </c:pt>
                <c:pt idx="2213">
                  <c:v>86</c:v>
                </c:pt>
                <c:pt idx="2214">
                  <c:v>40</c:v>
                </c:pt>
                <c:pt idx="2215">
                  <c:v>6</c:v>
                </c:pt>
                <c:pt idx="2216">
                  <c:v>41</c:v>
                </c:pt>
                <c:pt idx="2217">
                  <c:v>12</c:v>
                </c:pt>
                <c:pt idx="2218">
                  <c:v>91</c:v>
                </c:pt>
                <c:pt idx="2219">
                  <c:v>108</c:v>
                </c:pt>
                <c:pt idx="2220">
                  <c:v>117</c:v>
                </c:pt>
                <c:pt idx="2221">
                  <c:v>55</c:v>
                </c:pt>
                <c:pt idx="2222">
                  <c:v>16</c:v>
                </c:pt>
                <c:pt idx="2223">
                  <c:v>17</c:v>
                </c:pt>
                <c:pt idx="2224">
                  <c:v>7</c:v>
                </c:pt>
                <c:pt idx="2225">
                  <c:v>9</c:v>
                </c:pt>
                <c:pt idx="2226">
                  <c:v>4</c:v>
                </c:pt>
                <c:pt idx="2227">
                  <c:v>102</c:v>
                </c:pt>
                <c:pt idx="2228">
                  <c:v>52</c:v>
                </c:pt>
                <c:pt idx="2229">
                  <c:v>19</c:v>
                </c:pt>
                <c:pt idx="2230">
                  <c:v>46</c:v>
                </c:pt>
                <c:pt idx="2231">
                  <c:v>52</c:v>
                </c:pt>
                <c:pt idx="2232">
                  <c:v>53</c:v>
                </c:pt>
                <c:pt idx="2233">
                  <c:v>59</c:v>
                </c:pt>
                <c:pt idx="2234">
                  <c:v>61</c:v>
                </c:pt>
                <c:pt idx="2235">
                  <c:v>106</c:v>
                </c:pt>
                <c:pt idx="2236">
                  <c:v>31</c:v>
                </c:pt>
                <c:pt idx="2237">
                  <c:v>121</c:v>
                </c:pt>
                <c:pt idx="2238">
                  <c:v>121</c:v>
                </c:pt>
                <c:pt idx="2239">
                  <c:v>124</c:v>
                </c:pt>
                <c:pt idx="2240">
                  <c:v>124</c:v>
                </c:pt>
                <c:pt idx="2241">
                  <c:v>13</c:v>
                </c:pt>
                <c:pt idx="2242">
                  <c:v>72</c:v>
                </c:pt>
                <c:pt idx="2243">
                  <c:v>199</c:v>
                </c:pt>
                <c:pt idx="2244">
                  <c:v>20</c:v>
                </c:pt>
                <c:pt idx="2245">
                  <c:v>32</c:v>
                </c:pt>
                <c:pt idx="2246">
                  <c:v>47</c:v>
                </c:pt>
                <c:pt idx="2247">
                  <c:v>45</c:v>
                </c:pt>
                <c:pt idx="2248">
                  <c:v>81</c:v>
                </c:pt>
                <c:pt idx="2249">
                  <c:v>235</c:v>
                </c:pt>
                <c:pt idx="2250">
                  <c:v>48</c:v>
                </c:pt>
                <c:pt idx="2251">
                  <c:v>10</c:v>
                </c:pt>
                <c:pt idx="2252">
                  <c:v>323</c:v>
                </c:pt>
                <c:pt idx="2253">
                  <c:v>113</c:v>
                </c:pt>
                <c:pt idx="2254">
                  <c:v>97</c:v>
                </c:pt>
                <c:pt idx="2255">
                  <c:v>473</c:v>
                </c:pt>
                <c:pt idx="2256">
                  <c:v>4</c:v>
                </c:pt>
                <c:pt idx="2257">
                  <c:v>4</c:v>
                </c:pt>
                <c:pt idx="2258">
                  <c:v>44</c:v>
                </c:pt>
                <c:pt idx="2259">
                  <c:v>485</c:v>
                </c:pt>
                <c:pt idx="2260">
                  <c:v>225</c:v>
                </c:pt>
                <c:pt idx="2261">
                  <c:v>24</c:v>
                </c:pt>
                <c:pt idx="2262">
                  <c:v>60</c:v>
                </c:pt>
                <c:pt idx="2263">
                  <c:v>61</c:v>
                </c:pt>
                <c:pt idx="2264">
                  <c:v>4</c:v>
                </c:pt>
                <c:pt idx="2265">
                  <c:v>4</c:v>
                </c:pt>
                <c:pt idx="2266">
                  <c:v>125</c:v>
                </c:pt>
                <c:pt idx="2267">
                  <c:v>4</c:v>
                </c:pt>
                <c:pt idx="2268">
                  <c:v>62</c:v>
                </c:pt>
                <c:pt idx="2269">
                  <c:v>49</c:v>
                </c:pt>
                <c:pt idx="2270">
                  <c:v>48</c:v>
                </c:pt>
                <c:pt idx="2271">
                  <c:v>101</c:v>
                </c:pt>
                <c:pt idx="2272">
                  <c:v>2</c:v>
                </c:pt>
                <c:pt idx="2273">
                  <c:v>66</c:v>
                </c:pt>
                <c:pt idx="2274">
                  <c:v>58</c:v>
                </c:pt>
                <c:pt idx="2275">
                  <c:v>63</c:v>
                </c:pt>
                <c:pt idx="2276">
                  <c:v>14</c:v>
                </c:pt>
                <c:pt idx="2277">
                  <c:v>69</c:v>
                </c:pt>
                <c:pt idx="2278">
                  <c:v>71</c:v>
                </c:pt>
                <c:pt idx="2279">
                  <c:v>200</c:v>
                </c:pt>
                <c:pt idx="2280">
                  <c:v>9</c:v>
                </c:pt>
                <c:pt idx="2281">
                  <c:v>116</c:v>
                </c:pt>
                <c:pt idx="2282">
                  <c:v>163</c:v>
                </c:pt>
                <c:pt idx="2283">
                  <c:v>230</c:v>
                </c:pt>
                <c:pt idx="2284">
                  <c:v>11</c:v>
                </c:pt>
                <c:pt idx="2285">
                  <c:v>228</c:v>
                </c:pt>
                <c:pt idx="2286">
                  <c:v>54</c:v>
                </c:pt>
                <c:pt idx="2287">
                  <c:v>38</c:v>
                </c:pt>
                <c:pt idx="2288">
                  <c:v>37</c:v>
                </c:pt>
                <c:pt idx="2289">
                  <c:v>6</c:v>
                </c:pt>
                <c:pt idx="2290">
                  <c:v>6</c:v>
                </c:pt>
                <c:pt idx="2291">
                  <c:v>72</c:v>
                </c:pt>
                <c:pt idx="2292">
                  <c:v>84</c:v>
                </c:pt>
                <c:pt idx="2293">
                  <c:v>148</c:v>
                </c:pt>
                <c:pt idx="2294">
                  <c:v>4</c:v>
                </c:pt>
                <c:pt idx="2295">
                  <c:v>141</c:v>
                </c:pt>
                <c:pt idx="2296">
                  <c:v>43</c:v>
                </c:pt>
                <c:pt idx="2297">
                  <c:v>45</c:v>
                </c:pt>
                <c:pt idx="2298">
                  <c:v>19</c:v>
                </c:pt>
                <c:pt idx="2299">
                  <c:v>172</c:v>
                </c:pt>
                <c:pt idx="2300">
                  <c:v>60</c:v>
                </c:pt>
                <c:pt idx="2301">
                  <c:v>117</c:v>
                </c:pt>
                <c:pt idx="2302">
                  <c:v>167</c:v>
                </c:pt>
                <c:pt idx="2303">
                  <c:v>71</c:v>
                </c:pt>
                <c:pt idx="2304">
                  <c:v>7</c:v>
                </c:pt>
                <c:pt idx="2305">
                  <c:v>61</c:v>
                </c:pt>
                <c:pt idx="2306">
                  <c:v>17</c:v>
                </c:pt>
                <c:pt idx="2307">
                  <c:v>25</c:v>
                </c:pt>
                <c:pt idx="2308">
                  <c:v>66</c:v>
                </c:pt>
                <c:pt idx="2309">
                  <c:v>42</c:v>
                </c:pt>
                <c:pt idx="2310">
                  <c:v>6</c:v>
                </c:pt>
                <c:pt idx="2311">
                  <c:v>51</c:v>
                </c:pt>
                <c:pt idx="2312">
                  <c:v>16</c:v>
                </c:pt>
                <c:pt idx="2313">
                  <c:v>56</c:v>
                </c:pt>
                <c:pt idx="2314">
                  <c:v>91</c:v>
                </c:pt>
                <c:pt idx="2315">
                  <c:v>51</c:v>
                </c:pt>
                <c:pt idx="2316">
                  <c:v>20</c:v>
                </c:pt>
                <c:pt idx="2317">
                  <c:v>258</c:v>
                </c:pt>
                <c:pt idx="2318">
                  <c:v>307</c:v>
                </c:pt>
                <c:pt idx="2319">
                  <c:v>246</c:v>
                </c:pt>
                <c:pt idx="2320">
                  <c:v>9</c:v>
                </c:pt>
                <c:pt idx="2321">
                  <c:v>66</c:v>
                </c:pt>
                <c:pt idx="2322">
                  <c:v>26</c:v>
                </c:pt>
                <c:pt idx="2323">
                  <c:v>41</c:v>
                </c:pt>
                <c:pt idx="2324">
                  <c:v>54</c:v>
                </c:pt>
                <c:pt idx="2325">
                  <c:v>50</c:v>
                </c:pt>
                <c:pt idx="2326">
                  <c:v>64</c:v>
                </c:pt>
                <c:pt idx="2327">
                  <c:v>57</c:v>
                </c:pt>
                <c:pt idx="2328">
                  <c:v>9</c:v>
                </c:pt>
                <c:pt idx="2329">
                  <c:v>20</c:v>
                </c:pt>
                <c:pt idx="2330">
                  <c:v>118</c:v>
                </c:pt>
                <c:pt idx="2331">
                  <c:v>118</c:v>
                </c:pt>
                <c:pt idx="2332">
                  <c:v>241</c:v>
                </c:pt>
                <c:pt idx="2333">
                  <c:v>24</c:v>
                </c:pt>
                <c:pt idx="2334">
                  <c:v>14</c:v>
                </c:pt>
                <c:pt idx="2335">
                  <c:v>45</c:v>
                </c:pt>
                <c:pt idx="2336">
                  <c:v>9</c:v>
                </c:pt>
                <c:pt idx="2337">
                  <c:v>13</c:v>
                </c:pt>
                <c:pt idx="2338">
                  <c:v>41</c:v>
                </c:pt>
                <c:pt idx="2339">
                  <c:v>12</c:v>
                </c:pt>
                <c:pt idx="2340">
                  <c:v>44</c:v>
                </c:pt>
                <c:pt idx="2341">
                  <c:v>19</c:v>
                </c:pt>
                <c:pt idx="2342">
                  <c:v>43</c:v>
                </c:pt>
                <c:pt idx="2343">
                  <c:v>64</c:v>
                </c:pt>
                <c:pt idx="2344">
                  <c:v>171</c:v>
                </c:pt>
                <c:pt idx="2345">
                  <c:v>176</c:v>
                </c:pt>
                <c:pt idx="2346">
                  <c:v>25</c:v>
                </c:pt>
                <c:pt idx="2347">
                  <c:v>11</c:v>
                </c:pt>
                <c:pt idx="2348">
                  <c:v>32</c:v>
                </c:pt>
                <c:pt idx="2349">
                  <c:v>22</c:v>
                </c:pt>
                <c:pt idx="2350">
                  <c:v>16</c:v>
                </c:pt>
                <c:pt idx="2351">
                  <c:v>93</c:v>
                </c:pt>
                <c:pt idx="2352">
                  <c:v>50</c:v>
                </c:pt>
                <c:pt idx="2353">
                  <c:v>31</c:v>
                </c:pt>
                <c:pt idx="2354">
                  <c:v>105</c:v>
                </c:pt>
                <c:pt idx="2355">
                  <c:v>97</c:v>
                </c:pt>
                <c:pt idx="2356">
                  <c:v>173</c:v>
                </c:pt>
                <c:pt idx="2357">
                  <c:v>106</c:v>
                </c:pt>
                <c:pt idx="2358">
                  <c:v>116</c:v>
                </c:pt>
                <c:pt idx="2359">
                  <c:v>119</c:v>
                </c:pt>
                <c:pt idx="2360">
                  <c:v>10</c:v>
                </c:pt>
                <c:pt idx="2361">
                  <c:v>84</c:v>
                </c:pt>
                <c:pt idx="2362">
                  <c:v>114</c:v>
                </c:pt>
                <c:pt idx="2363">
                  <c:v>73</c:v>
                </c:pt>
                <c:pt idx="2364">
                  <c:v>70</c:v>
                </c:pt>
                <c:pt idx="2365">
                  <c:v>21</c:v>
                </c:pt>
                <c:pt idx="2366">
                  <c:v>108</c:v>
                </c:pt>
                <c:pt idx="2367">
                  <c:v>62</c:v>
                </c:pt>
                <c:pt idx="2368">
                  <c:v>225</c:v>
                </c:pt>
                <c:pt idx="2369">
                  <c:v>7</c:v>
                </c:pt>
                <c:pt idx="2370">
                  <c:v>58</c:v>
                </c:pt>
                <c:pt idx="2371">
                  <c:v>19</c:v>
                </c:pt>
                <c:pt idx="2372">
                  <c:v>5</c:v>
                </c:pt>
                <c:pt idx="2373">
                  <c:v>4</c:v>
                </c:pt>
                <c:pt idx="2374">
                  <c:v>32</c:v>
                </c:pt>
                <c:pt idx="2375">
                  <c:v>27</c:v>
                </c:pt>
                <c:pt idx="2376">
                  <c:v>67</c:v>
                </c:pt>
                <c:pt idx="2377">
                  <c:v>63</c:v>
                </c:pt>
                <c:pt idx="2378">
                  <c:v>172</c:v>
                </c:pt>
                <c:pt idx="2379">
                  <c:v>48</c:v>
                </c:pt>
                <c:pt idx="2380">
                  <c:v>232</c:v>
                </c:pt>
                <c:pt idx="2381">
                  <c:v>191</c:v>
                </c:pt>
                <c:pt idx="2382">
                  <c:v>38</c:v>
                </c:pt>
                <c:pt idx="2383">
                  <c:v>16</c:v>
                </c:pt>
                <c:pt idx="2384">
                  <c:v>12</c:v>
                </c:pt>
                <c:pt idx="2385">
                  <c:v>116</c:v>
                </c:pt>
                <c:pt idx="2386">
                  <c:v>13</c:v>
                </c:pt>
                <c:pt idx="2387">
                  <c:v>39</c:v>
                </c:pt>
                <c:pt idx="2388">
                  <c:v>45</c:v>
                </c:pt>
                <c:pt idx="2389">
                  <c:v>24</c:v>
                </c:pt>
                <c:pt idx="2390">
                  <c:v>24</c:v>
                </c:pt>
                <c:pt idx="2391">
                  <c:v>6</c:v>
                </c:pt>
                <c:pt idx="2392">
                  <c:v>11</c:v>
                </c:pt>
                <c:pt idx="2393">
                  <c:v>43</c:v>
                </c:pt>
                <c:pt idx="2394">
                  <c:v>115</c:v>
                </c:pt>
                <c:pt idx="2395">
                  <c:v>30</c:v>
                </c:pt>
                <c:pt idx="2396">
                  <c:v>186</c:v>
                </c:pt>
                <c:pt idx="2397">
                  <c:v>46</c:v>
                </c:pt>
                <c:pt idx="2398">
                  <c:v>31</c:v>
                </c:pt>
                <c:pt idx="2399">
                  <c:v>122</c:v>
                </c:pt>
                <c:pt idx="2400">
                  <c:v>4</c:v>
                </c:pt>
                <c:pt idx="2401">
                  <c:v>124</c:v>
                </c:pt>
                <c:pt idx="2402">
                  <c:v>140</c:v>
                </c:pt>
                <c:pt idx="2403">
                  <c:v>153</c:v>
                </c:pt>
                <c:pt idx="2404">
                  <c:v>197</c:v>
                </c:pt>
                <c:pt idx="2405">
                  <c:v>4</c:v>
                </c:pt>
                <c:pt idx="2406">
                  <c:v>12</c:v>
                </c:pt>
                <c:pt idx="2407">
                  <c:v>249</c:v>
                </c:pt>
                <c:pt idx="2408">
                  <c:v>159</c:v>
                </c:pt>
                <c:pt idx="2409">
                  <c:v>34</c:v>
                </c:pt>
                <c:pt idx="2410">
                  <c:v>8</c:v>
                </c:pt>
                <c:pt idx="2411">
                  <c:v>23</c:v>
                </c:pt>
                <c:pt idx="2412">
                  <c:v>16</c:v>
                </c:pt>
                <c:pt idx="2413">
                  <c:v>11</c:v>
                </c:pt>
                <c:pt idx="2414">
                  <c:v>152</c:v>
                </c:pt>
                <c:pt idx="2415">
                  <c:v>5</c:v>
                </c:pt>
                <c:pt idx="2416">
                  <c:v>5</c:v>
                </c:pt>
                <c:pt idx="2417">
                  <c:v>29</c:v>
                </c:pt>
                <c:pt idx="2418">
                  <c:v>85</c:v>
                </c:pt>
                <c:pt idx="2419">
                  <c:v>120</c:v>
                </c:pt>
                <c:pt idx="2420">
                  <c:v>33</c:v>
                </c:pt>
                <c:pt idx="2421">
                  <c:v>4</c:v>
                </c:pt>
                <c:pt idx="2422">
                  <c:v>41</c:v>
                </c:pt>
                <c:pt idx="2423">
                  <c:v>11</c:v>
                </c:pt>
                <c:pt idx="2424">
                  <c:v>44</c:v>
                </c:pt>
                <c:pt idx="2425">
                  <c:v>52</c:v>
                </c:pt>
                <c:pt idx="2426">
                  <c:v>78</c:v>
                </c:pt>
                <c:pt idx="2427">
                  <c:v>89</c:v>
                </c:pt>
                <c:pt idx="2428">
                  <c:v>34</c:v>
                </c:pt>
                <c:pt idx="2429">
                  <c:v>125</c:v>
                </c:pt>
                <c:pt idx="2430">
                  <c:v>97</c:v>
                </c:pt>
                <c:pt idx="2431">
                  <c:v>108</c:v>
                </c:pt>
                <c:pt idx="2432">
                  <c:v>130</c:v>
                </c:pt>
                <c:pt idx="2433">
                  <c:v>96</c:v>
                </c:pt>
                <c:pt idx="2434">
                  <c:v>64</c:v>
                </c:pt>
                <c:pt idx="2435">
                  <c:v>11</c:v>
                </c:pt>
                <c:pt idx="2436">
                  <c:v>47</c:v>
                </c:pt>
                <c:pt idx="2437">
                  <c:v>18</c:v>
                </c:pt>
                <c:pt idx="2438">
                  <c:v>30</c:v>
                </c:pt>
                <c:pt idx="2439">
                  <c:v>90</c:v>
                </c:pt>
                <c:pt idx="2440">
                  <c:v>2</c:v>
                </c:pt>
                <c:pt idx="2441">
                  <c:v>78</c:v>
                </c:pt>
                <c:pt idx="2442">
                  <c:v>81</c:v>
                </c:pt>
                <c:pt idx="2443">
                  <c:v>290</c:v>
                </c:pt>
                <c:pt idx="2444">
                  <c:v>122</c:v>
                </c:pt>
                <c:pt idx="2445">
                  <c:v>2</c:v>
                </c:pt>
                <c:pt idx="2446">
                  <c:v>6</c:v>
                </c:pt>
                <c:pt idx="2447">
                  <c:v>6</c:v>
                </c:pt>
                <c:pt idx="2448">
                  <c:v>26</c:v>
                </c:pt>
                <c:pt idx="2449">
                  <c:v>9</c:v>
                </c:pt>
                <c:pt idx="2450">
                  <c:v>53</c:v>
                </c:pt>
                <c:pt idx="2451">
                  <c:v>59</c:v>
                </c:pt>
                <c:pt idx="2452">
                  <c:v>13</c:v>
                </c:pt>
                <c:pt idx="2453">
                  <c:v>17</c:v>
                </c:pt>
                <c:pt idx="2454">
                  <c:v>65</c:v>
                </c:pt>
                <c:pt idx="2455">
                  <c:v>196</c:v>
                </c:pt>
                <c:pt idx="2456">
                  <c:v>10</c:v>
                </c:pt>
                <c:pt idx="2457">
                  <c:v>4</c:v>
                </c:pt>
                <c:pt idx="2458">
                  <c:v>17</c:v>
                </c:pt>
                <c:pt idx="2459">
                  <c:v>8</c:v>
                </c:pt>
                <c:pt idx="2460">
                  <c:v>11</c:v>
                </c:pt>
                <c:pt idx="2461">
                  <c:v>11</c:v>
                </c:pt>
                <c:pt idx="2462">
                  <c:v>28</c:v>
                </c:pt>
                <c:pt idx="2463">
                  <c:v>20</c:v>
                </c:pt>
                <c:pt idx="2464">
                  <c:v>30</c:v>
                </c:pt>
                <c:pt idx="2465">
                  <c:v>44</c:v>
                </c:pt>
                <c:pt idx="2466">
                  <c:v>42</c:v>
                </c:pt>
                <c:pt idx="2467">
                  <c:v>81</c:v>
                </c:pt>
                <c:pt idx="2468">
                  <c:v>144</c:v>
                </c:pt>
                <c:pt idx="2469">
                  <c:v>110</c:v>
                </c:pt>
                <c:pt idx="2470">
                  <c:v>119</c:v>
                </c:pt>
                <c:pt idx="2471">
                  <c:v>83</c:v>
                </c:pt>
                <c:pt idx="2472">
                  <c:v>184</c:v>
                </c:pt>
                <c:pt idx="2473">
                  <c:v>135</c:v>
                </c:pt>
                <c:pt idx="2474">
                  <c:v>2</c:v>
                </c:pt>
                <c:pt idx="2475">
                  <c:v>64</c:v>
                </c:pt>
                <c:pt idx="2476">
                  <c:v>53</c:v>
                </c:pt>
                <c:pt idx="2477">
                  <c:v>189</c:v>
                </c:pt>
                <c:pt idx="2478">
                  <c:v>310</c:v>
                </c:pt>
                <c:pt idx="2479">
                  <c:v>60</c:v>
                </c:pt>
                <c:pt idx="2480">
                  <c:v>8</c:v>
                </c:pt>
                <c:pt idx="2481">
                  <c:v>39</c:v>
                </c:pt>
                <c:pt idx="2482">
                  <c:v>104</c:v>
                </c:pt>
                <c:pt idx="2483">
                  <c:v>19</c:v>
                </c:pt>
                <c:pt idx="2484">
                  <c:v>408</c:v>
                </c:pt>
                <c:pt idx="2485">
                  <c:v>6</c:v>
                </c:pt>
                <c:pt idx="2486">
                  <c:v>6</c:v>
                </c:pt>
                <c:pt idx="2487">
                  <c:v>4</c:v>
                </c:pt>
                <c:pt idx="2488">
                  <c:v>9</c:v>
                </c:pt>
                <c:pt idx="2489">
                  <c:v>5</c:v>
                </c:pt>
                <c:pt idx="2490">
                  <c:v>16</c:v>
                </c:pt>
                <c:pt idx="2491">
                  <c:v>24</c:v>
                </c:pt>
                <c:pt idx="2492">
                  <c:v>63</c:v>
                </c:pt>
                <c:pt idx="2493">
                  <c:v>60</c:v>
                </c:pt>
                <c:pt idx="2494">
                  <c:v>45</c:v>
                </c:pt>
                <c:pt idx="2495">
                  <c:v>38</c:v>
                </c:pt>
                <c:pt idx="2496">
                  <c:v>37</c:v>
                </c:pt>
                <c:pt idx="2497">
                  <c:v>9</c:v>
                </c:pt>
                <c:pt idx="2498">
                  <c:v>54</c:v>
                </c:pt>
                <c:pt idx="2499">
                  <c:v>3</c:v>
                </c:pt>
                <c:pt idx="2500">
                  <c:v>8</c:v>
                </c:pt>
                <c:pt idx="2501">
                  <c:v>8</c:v>
                </c:pt>
                <c:pt idx="2502">
                  <c:v>72</c:v>
                </c:pt>
                <c:pt idx="2503">
                  <c:v>23</c:v>
                </c:pt>
                <c:pt idx="2504">
                  <c:v>5</c:v>
                </c:pt>
                <c:pt idx="2505">
                  <c:v>13</c:v>
                </c:pt>
                <c:pt idx="2506">
                  <c:v>175</c:v>
                </c:pt>
                <c:pt idx="2507">
                  <c:v>179</c:v>
                </c:pt>
                <c:pt idx="2508">
                  <c:v>121</c:v>
                </c:pt>
                <c:pt idx="2509">
                  <c:v>555</c:v>
                </c:pt>
                <c:pt idx="2510">
                  <c:v>4</c:v>
                </c:pt>
                <c:pt idx="2511">
                  <c:v>4</c:v>
                </c:pt>
                <c:pt idx="2512">
                  <c:v>4</c:v>
                </c:pt>
                <c:pt idx="2513">
                  <c:v>4</c:v>
                </c:pt>
                <c:pt idx="2514">
                  <c:v>109</c:v>
                </c:pt>
                <c:pt idx="2515">
                  <c:v>631</c:v>
                </c:pt>
                <c:pt idx="2516">
                  <c:v>4</c:v>
                </c:pt>
                <c:pt idx="2517">
                  <c:v>4</c:v>
                </c:pt>
                <c:pt idx="2518">
                  <c:v>4</c:v>
                </c:pt>
                <c:pt idx="2519">
                  <c:v>17</c:v>
                </c:pt>
                <c:pt idx="2520">
                  <c:v>21</c:v>
                </c:pt>
                <c:pt idx="2521">
                  <c:v>98</c:v>
                </c:pt>
                <c:pt idx="2522">
                  <c:v>2</c:v>
                </c:pt>
                <c:pt idx="2523">
                  <c:v>41</c:v>
                </c:pt>
                <c:pt idx="2524">
                  <c:v>42</c:v>
                </c:pt>
                <c:pt idx="2525">
                  <c:v>46</c:v>
                </c:pt>
                <c:pt idx="2526">
                  <c:v>58</c:v>
                </c:pt>
                <c:pt idx="2527">
                  <c:v>22</c:v>
                </c:pt>
                <c:pt idx="2528">
                  <c:v>84</c:v>
                </c:pt>
                <c:pt idx="2529">
                  <c:v>10</c:v>
                </c:pt>
                <c:pt idx="2530">
                  <c:v>16</c:v>
                </c:pt>
                <c:pt idx="2531">
                  <c:v>16</c:v>
                </c:pt>
                <c:pt idx="2532">
                  <c:v>116</c:v>
                </c:pt>
                <c:pt idx="2533">
                  <c:v>14</c:v>
                </c:pt>
                <c:pt idx="2534">
                  <c:v>144</c:v>
                </c:pt>
                <c:pt idx="2535">
                  <c:v>196</c:v>
                </c:pt>
                <c:pt idx="2536">
                  <c:v>76</c:v>
                </c:pt>
                <c:pt idx="2537">
                  <c:v>157</c:v>
                </c:pt>
                <c:pt idx="2538">
                  <c:v>31</c:v>
                </c:pt>
                <c:pt idx="2539">
                  <c:v>2</c:v>
                </c:pt>
                <c:pt idx="2540">
                  <c:v>62</c:v>
                </c:pt>
                <c:pt idx="2541">
                  <c:v>61</c:v>
                </c:pt>
                <c:pt idx="2542">
                  <c:v>85</c:v>
                </c:pt>
                <c:pt idx="2543">
                  <c:v>109</c:v>
                </c:pt>
                <c:pt idx="2544">
                  <c:v>108</c:v>
                </c:pt>
                <c:pt idx="2545">
                  <c:v>46</c:v>
                </c:pt>
                <c:pt idx="2546">
                  <c:v>47</c:v>
                </c:pt>
                <c:pt idx="2547">
                  <c:v>49</c:v>
                </c:pt>
                <c:pt idx="2548">
                  <c:v>128</c:v>
                </c:pt>
                <c:pt idx="2549">
                  <c:v>163</c:v>
                </c:pt>
                <c:pt idx="2550">
                  <c:v>206</c:v>
                </c:pt>
                <c:pt idx="2551">
                  <c:v>4</c:v>
                </c:pt>
                <c:pt idx="2552">
                  <c:v>222</c:v>
                </c:pt>
                <c:pt idx="2553">
                  <c:v>441</c:v>
                </c:pt>
                <c:pt idx="2554">
                  <c:v>5</c:v>
                </c:pt>
                <c:pt idx="2555">
                  <c:v>5</c:v>
                </c:pt>
                <c:pt idx="2556">
                  <c:v>77</c:v>
                </c:pt>
                <c:pt idx="2557">
                  <c:v>100</c:v>
                </c:pt>
                <c:pt idx="2558">
                  <c:v>95</c:v>
                </c:pt>
                <c:pt idx="2559">
                  <c:v>95</c:v>
                </c:pt>
                <c:pt idx="2560">
                  <c:v>4</c:v>
                </c:pt>
                <c:pt idx="2561">
                  <c:v>22</c:v>
                </c:pt>
                <c:pt idx="2562">
                  <c:v>79</c:v>
                </c:pt>
                <c:pt idx="2563">
                  <c:v>25</c:v>
                </c:pt>
                <c:pt idx="2564">
                  <c:v>85</c:v>
                </c:pt>
                <c:pt idx="2565">
                  <c:v>16</c:v>
                </c:pt>
                <c:pt idx="2566">
                  <c:v>107</c:v>
                </c:pt>
                <c:pt idx="2567">
                  <c:v>213</c:v>
                </c:pt>
                <c:pt idx="2568">
                  <c:v>8</c:v>
                </c:pt>
                <c:pt idx="2569">
                  <c:v>10</c:v>
                </c:pt>
                <c:pt idx="2570">
                  <c:v>32</c:v>
                </c:pt>
                <c:pt idx="2571">
                  <c:v>32</c:v>
                </c:pt>
                <c:pt idx="2572">
                  <c:v>58</c:v>
                </c:pt>
                <c:pt idx="2573">
                  <c:v>52</c:v>
                </c:pt>
                <c:pt idx="2574">
                  <c:v>96</c:v>
                </c:pt>
                <c:pt idx="2575">
                  <c:v>59</c:v>
                </c:pt>
                <c:pt idx="2576">
                  <c:v>123</c:v>
                </c:pt>
                <c:pt idx="2577">
                  <c:v>128</c:v>
                </c:pt>
                <c:pt idx="2578">
                  <c:v>165</c:v>
                </c:pt>
                <c:pt idx="2579">
                  <c:v>2</c:v>
                </c:pt>
                <c:pt idx="2580">
                  <c:v>2</c:v>
                </c:pt>
                <c:pt idx="2581">
                  <c:v>2</c:v>
                </c:pt>
                <c:pt idx="2582">
                  <c:v>5</c:v>
                </c:pt>
                <c:pt idx="2583">
                  <c:v>34</c:v>
                </c:pt>
                <c:pt idx="2584">
                  <c:v>60</c:v>
                </c:pt>
                <c:pt idx="2585">
                  <c:v>90</c:v>
                </c:pt>
                <c:pt idx="2586">
                  <c:v>88</c:v>
                </c:pt>
                <c:pt idx="2587">
                  <c:v>77</c:v>
                </c:pt>
                <c:pt idx="2588">
                  <c:v>92</c:v>
                </c:pt>
                <c:pt idx="2589">
                  <c:v>127</c:v>
                </c:pt>
                <c:pt idx="2590">
                  <c:v>83</c:v>
                </c:pt>
                <c:pt idx="2591">
                  <c:v>33</c:v>
                </c:pt>
                <c:pt idx="2592">
                  <c:v>61</c:v>
                </c:pt>
                <c:pt idx="2593">
                  <c:v>4</c:v>
                </c:pt>
                <c:pt idx="2594">
                  <c:v>4</c:v>
                </c:pt>
                <c:pt idx="2595">
                  <c:v>4</c:v>
                </c:pt>
                <c:pt idx="2596">
                  <c:v>4</c:v>
                </c:pt>
                <c:pt idx="2597">
                  <c:v>8</c:v>
                </c:pt>
                <c:pt idx="2598">
                  <c:v>290</c:v>
                </c:pt>
                <c:pt idx="2599">
                  <c:v>89</c:v>
                </c:pt>
                <c:pt idx="2600">
                  <c:v>95</c:v>
                </c:pt>
                <c:pt idx="2601">
                  <c:v>181</c:v>
                </c:pt>
                <c:pt idx="2602">
                  <c:v>96</c:v>
                </c:pt>
                <c:pt idx="2603">
                  <c:v>192</c:v>
                </c:pt>
                <c:pt idx="2604">
                  <c:v>101</c:v>
                </c:pt>
                <c:pt idx="2605">
                  <c:v>280</c:v>
                </c:pt>
                <c:pt idx="2606">
                  <c:v>79</c:v>
                </c:pt>
                <c:pt idx="2607">
                  <c:v>64</c:v>
                </c:pt>
                <c:pt idx="2608">
                  <c:v>4</c:v>
                </c:pt>
                <c:pt idx="2609">
                  <c:v>11</c:v>
                </c:pt>
                <c:pt idx="2610">
                  <c:v>57</c:v>
                </c:pt>
                <c:pt idx="2611">
                  <c:v>15</c:v>
                </c:pt>
                <c:pt idx="2612">
                  <c:v>49</c:v>
                </c:pt>
                <c:pt idx="2613">
                  <c:v>52</c:v>
                </c:pt>
                <c:pt idx="2614">
                  <c:v>19</c:v>
                </c:pt>
                <c:pt idx="2615">
                  <c:v>97</c:v>
                </c:pt>
                <c:pt idx="2616">
                  <c:v>160</c:v>
                </c:pt>
                <c:pt idx="2617">
                  <c:v>237</c:v>
                </c:pt>
                <c:pt idx="2618">
                  <c:v>328</c:v>
                </c:pt>
                <c:pt idx="2619">
                  <c:v>3</c:v>
                </c:pt>
                <c:pt idx="2620">
                  <c:v>6</c:v>
                </c:pt>
                <c:pt idx="2621">
                  <c:v>61</c:v>
                </c:pt>
                <c:pt idx="2622">
                  <c:v>53</c:v>
                </c:pt>
                <c:pt idx="2623">
                  <c:v>27</c:v>
                </c:pt>
                <c:pt idx="2624">
                  <c:v>91</c:v>
                </c:pt>
                <c:pt idx="2625">
                  <c:v>199</c:v>
                </c:pt>
                <c:pt idx="2626">
                  <c:v>211</c:v>
                </c:pt>
                <c:pt idx="2627">
                  <c:v>260</c:v>
                </c:pt>
                <c:pt idx="2628">
                  <c:v>2</c:v>
                </c:pt>
                <c:pt idx="2629">
                  <c:v>26</c:v>
                </c:pt>
                <c:pt idx="2630">
                  <c:v>44</c:v>
                </c:pt>
                <c:pt idx="2631">
                  <c:v>135</c:v>
                </c:pt>
                <c:pt idx="2632">
                  <c:v>135</c:v>
                </c:pt>
                <c:pt idx="2633">
                  <c:v>64</c:v>
                </c:pt>
                <c:pt idx="2634">
                  <c:v>52</c:v>
                </c:pt>
                <c:pt idx="2635">
                  <c:v>59</c:v>
                </c:pt>
                <c:pt idx="2636">
                  <c:v>107</c:v>
                </c:pt>
                <c:pt idx="2637">
                  <c:v>233</c:v>
                </c:pt>
                <c:pt idx="2638">
                  <c:v>185</c:v>
                </c:pt>
                <c:pt idx="2639">
                  <c:v>16</c:v>
                </c:pt>
                <c:pt idx="2640">
                  <c:v>239</c:v>
                </c:pt>
                <c:pt idx="2641">
                  <c:v>4</c:v>
                </c:pt>
                <c:pt idx="2642">
                  <c:v>11</c:v>
                </c:pt>
                <c:pt idx="2643">
                  <c:v>383</c:v>
                </c:pt>
                <c:pt idx="2644">
                  <c:v>546</c:v>
                </c:pt>
                <c:pt idx="2645">
                  <c:v>187</c:v>
                </c:pt>
                <c:pt idx="2646">
                  <c:v>125</c:v>
                </c:pt>
                <c:pt idx="2647">
                  <c:v>15</c:v>
                </c:pt>
                <c:pt idx="2648">
                  <c:v>11</c:v>
                </c:pt>
                <c:pt idx="2649">
                  <c:v>22</c:v>
                </c:pt>
                <c:pt idx="2650">
                  <c:v>43</c:v>
                </c:pt>
                <c:pt idx="2651">
                  <c:v>55</c:v>
                </c:pt>
                <c:pt idx="2652">
                  <c:v>20</c:v>
                </c:pt>
                <c:pt idx="2653">
                  <c:v>16</c:v>
                </c:pt>
                <c:pt idx="2654">
                  <c:v>53</c:v>
                </c:pt>
                <c:pt idx="2655">
                  <c:v>53</c:v>
                </c:pt>
                <c:pt idx="2656">
                  <c:v>56</c:v>
                </c:pt>
                <c:pt idx="2657">
                  <c:v>56</c:v>
                </c:pt>
                <c:pt idx="2658">
                  <c:v>56</c:v>
                </c:pt>
                <c:pt idx="2659">
                  <c:v>32</c:v>
                </c:pt>
                <c:pt idx="2660">
                  <c:v>58</c:v>
                </c:pt>
                <c:pt idx="2661">
                  <c:v>65</c:v>
                </c:pt>
                <c:pt idx="2662">
                  <c:v>62</c:v>
                </c:pt>
                <c:pt idx="2663">
                  <c:v>66</c:v>
                </c:pt>
                <c:pt idx="2664">
                  <c:v>3</c:v>
                </c:pt>
                <c:pt idx="2665">
                  <c:v>19</c:v>
                </c:pt>
                <c:pt idx="2666">
                  <c:v>42</c:v>
                </c:pt>
                <c:pt idx="2667">
                  <c:v>15</c:v>
                </c:pt>
                <c:pt idx="2668">
                  <c:v>18</c:v>
                </c:pt>
                <c:pt idx="2669">
                  <c:v>16</c:v>
                </c:pt>
                <c:pt idx="2670">
                  <c:v>16</c:v>
                </c:pt>
                <c:pt idx="2671">
                  <c:v>21</c:v>
                </c:pt>
                <c:pt idx="2672">
                  <c:v>45</c:v>
                </c:pt>
                <c:pt idx="2673">
                  <c:v>45</c:v>
                </c:pt>
                <c:pt idx="2674">
                  <c:v>20</c:v>
                </c:pt>
                <c:pt idx="2675">
                  <c:v>48</c:v>
                </c:pt>
                <c:pt idx="2676">
                  <c:v>68</c:v>
                </c:pt>
                <c:pt idx="2677">
                  <c:v>41</c:v>
                </c:pt>
                <c:pt idx="2678">
                  <c:v>10</c:v>
                </c:pt>
                <c:pt idx="2679">
                  <c:v>66</c:v>
                </c:pt>
                <c:pt idx="2680">
                  <c:v>60</c:v>
                </c:pt>
                <c:pt idx="2681">
                  <c:v>76</c:v>
                </c:pt>
                <c:pt idx="2682">
                  <c:v>83</c:v>
                </c:pt>
                <c:pt idx="2683">
                  <c:v>5</c:v>
                </c:pt>
                <c:pt idx="2684">
                  <c:v>127</c:v>
                </c:pt>
                <c:pt idx="2685">
                  <c:v>204</c:v>
                </c:pt>
                <c:pt idx="2686">
                  <c:v>55</c:v>
                </c:pt>
                <c:pt idx="2687">
                  <c:v>28</c:v>
                </c:pt>
                <c:pt idx="2688">
                  <c:v>36</c:v>
                </c:pt>
                <c:pt idx="2689">
                  <c:v>71</c:v>
                </c:pt>
                <c:pt idx="2690">
                  <c:v>34</c:v>
                </c:pt>
                <c:pt idx="2691">
                  <c:v>68</c:v>
                </c:pt>
                <c:pt idx="2692">
                  <c:v>74</c:v>
                </c:pt>
                <c:pt idx="2693">
                  <c:v>95</c:v>
                </c:pt>
                <c:pt idx="2694">
                  <c:v>166</c:v>
                </c:pt>
                <c:pt idx="2695">
                  <c:v>360</c:v>
                </c:pt>
                <c:pt idx="2696">
                  <c:v>209</c:v>
                </c:pt>
                <c:pt idx="2697">
                  <c:v>4</c:v>
                </c:pt>
                <c:pt idx="2698">
                  <c:v>31</c:v>
                </c:pt>
                <c:pt idx="2699">
                  <c:v>385</c:v>
                </c:pt>
                <c:pt idx="2700">
                  <c:v>21</c:v>
                </c:pt>
                <c:pt idx="2701">
                  <c:v>10</c:v>
                </c:pt>
                <c:pt idx="2702">
                  <c:v>486</c:v>
                </c:pt>
                <c:pt idx="2703">
                  <c:v>356</c:v>
                </c:pt>
                <c:pt idx="2704">
                  <c:v>18</c:v>
                </c:pt>
                <c:pt idx="2705">
                  <c:v>45</c:v>
                </c:pt>
                <c:pt idx="2706">
                  <c:v>26</c:v>
                </c:pt>
                <c:pt idx="2707">
                  <c:v>24</c:v>
                </c:pt>
                <c:pt idx="2708">
                  <c:v>38</c:v>
                </c:pt>
                <c:pt idx="2709">
                  <c:v>162</c:v>
                </c:pt>
                <c:pt idx="2710">
                  <c:v>54</c:v>
                </c:pt>
                <c:pt idx="2711">
                  <c:v>325</c:v>
                </c:pt>
                <c:pt idx="2712">
                  <c:v>21</c:v>
                </c:pt>
                <c:pt idx="2713">
                  <c:v>4</c:v>
                </c:pt>
                <c:pt idx="2714">
                  <c:v>4</c:v>
                </c:pt>
                <c:pt idx="2715">
                  <c:v>146</c:v>
                </c:pt>
                <c:pt idx="2716">
                  <c:v>124</c:v>
                </c:pt>
                <c:pt idx="2717">
                  <c:v>181</c:v>
                </c:pt>
                <c:pt idx="2718">
                  <c:v>20</c:v>
                </c:pt>
                <c:pt idx="2719">
                  <c:v>224</c:v>
                </c:pt>
                <c:pt idx="2720">
                  <c:v>31</c:v>
                </c:pt>
                <c:pt idx="2721">
                  <c:v>52</c:v>
                </c:pt>
                <c:pt idx="2722">
                  <c:v>132</c:v>
                </c:pt>
                <c:pt idx="2723">
                  <c:v>128</c:v>
                </c:pt>
                <c:pt idx="2724">
                  <c:v>89</c:v>
                </c:pt>
                <c:pt idx="2725">
                  <c:v>156</c:v>
                </c:pt>
                <c:pt idx="2726">
                  <c:v>4</c:v>
                </c:pt>
                <c:pt idx="2727">
                  <c:v>25</c:v>
                </c:pt>
                <c:pt idx="2728">
                  <c:v>179</c:v>
                </c:pt>
                <c:pt idx="2729">
                  <c:v>15</c:v>
                </c:pt>
                <c:pt idx="2730">
                  <c:v>63</c:v>
                </c:pt>
                <c:pt idx="2731">
                  <c:v>284</c:v>
                </c:pt>
                <c:pt idx="2732">
                  <c:v>75</c:v>
                </c:pt>
                <c:pt idx="2733">
                  <c:v>52</c:v>
                </c:pt>
                <c:pt idx="2734">
                  <c:v>60</c:v>
                </c:pt>
                <c:pt idx="2735">
                  <c:v>68</c:v>
                </c:pt>
                <c:pt idx="2736">
                  <c:v>73</c:v>
                </c:pt>
                <c:pt idx="2737">
                  <c:v>23</c:v>
                </c:pt>
                <c:pt idx="2738">
                  <c:v>101</c:v>
                </c:pt>
                <c:pt idx="2739">
                  <c:v>28</c:v>
                </c:pt>
                <c:pt idx="2740">
                  <c:v>22</c:v>
                </c:pt>
                <c:pt idx="2741">
                  <c:v>83</c:v>
                </c:pt>
                <c:pt idx="2742">
                  <c:v>105</c:v>
                </c:pt>
                <c:pt idx="2743">
                  <c:v>68</c:v>
                </c:pt>
                <c:pt idx="2744">
                  <c:v>13</c:v>
                </c:pt>
                <c:pt idx="2745">
                  <c:v>10</c:v>
                </c:pt>
                <c:pt idx="2746">
                  <c:v>21</c:v>
                </c:pt>
                <c:pt idx="2747">
                  <c:v>21</c:v>
                </c:pt>
                <c:pt idx="2748">
                  <c:v>111</c:v>
                </c:pt>
                <c:pt idx="2749">
                  <c:v>118</c:v>
                </c:pt>
                <c:pt idx="2750">
                  <c:v>77</c:v>
                </c:pt>
                <c:pt idx="2751">
                  <c:v>144</c:v>
                </c:pt>
                <c:pt idx="2752">
                  <c:v>7</c:v>
                </c:pt>
                <c:pt idx="2753">
                  <c:v>34</c:v>
                </c:pt>
                <c:pt idx="2754">
                  <c:v>39</c:v>
                </c:pt>
                <c:pt idx="2755">
                  <c:v>39</c:v>
                </c:pt>
                <c:pt idx="2756">
                  <c:v>41</c:v>
                </c:pt>
                <c:pt idx="2757">
                  <c:v>40</c:v>
                </c:pt>
                <c:pt idx="2758">
                  <c:v>53</c:v>
                </c:pt>
                <c:pt idx="2759">
                  <c:v>60</c:v>
                </c:pt>
                <c:pt idx="2760">
                  <c:v>5</c:v>
                </c:pt>
                <c:pt idx="2761">
                  <c:v>14</c:v>
                </c:pt>
                <c:pt idx="2762">
                  <c:v>65</c:v>
                </c:pt>
                <c:pt idx="2763">
                  <c:v>71</c:v>
                </c:pt>
                <c:pt idx="2764">
                  <c:v>30</c:v>
                </c:pt>
                <c:pt idx="2765">
                  <c:v>10</c:v>
                </c:pt>
                <c:pt idx="2766">
                  <c:v>34</c:v>
                </c:pt>
                <c:pt idx="2767">
                  <c:v>57</c:v>
                </c:pt>
                <c:pt idx="2768">
                  <c:v>29</c:v>
                </c:pt>
                <c:pt idx="2769">
                  <c:v>45</c:v>
                </c:pt>
                <c:pt idx="2770">
                  <c:v>22</c:v>
                </c:pt>
                <c:pt idx="2771">
                  <c:v>22</c:v>
                </c:pt>
                <c:pt idx="2772">
                  <c:v>15</c:v>
                </c:pt>
                <c:pt idx="2773">
                  <c:v>115</c:v>
                </c:pt>
                <c:pt idx="2774">
                  <c:v>58</c:v>
                </c:pt>
                <c:pt idx="2775">
                  <c:v>28</c:v>
                </c:pt>
                <c:pt idx="2776">
                  <c:v>55</c:v>
                </c:pt>
                <c:pt idx="2777">
                  <c:v>89</c:v>
                </c:pt>
                <c:pt idx="2778">
                  <c:v>101</c:v>
                </c:pt>
                <c:pt idx="2779">
                  <c:v>42</c:v>
                </c:pt>
                <c:pt idx="2780">
                  <c:v>84</c:v>
                </c:pt>
                <c:pt idx="2781">
                  <c:v>121</c:v>
                </c:pt>
                <c:pt idx="2782">
                  <c:v>116</c:v>
                </c:pt>
                <c:pt idx="2783">
                  <c:v>80</c:v>
                </c:pt>
                <c:pt idx="2784">
                  <c:v>179</c:v>
                </c:pt>
                <c:pt idx="2785">
                  <c:v>91</c:v>
                </c:pt>
                <c:pt idx="2786">
                  <c:v>19</c:v>
                </c:pt>
                <c:pt idx="2787">
                  <c:v>196</c:v>
                </c:pt>
                <c:pt idx="2788">
                  <c:v>98</c:v>
                </c:pt>
                <c:pt idx="2789">
                  <c:v>74</c:v>
                </c:pt>
                <c:pt idx="2790">
                  <c:v>187</c:v>
                </c:pt>
                <c:pt idx="2791">
                  <c:v>21</c:v>
                </c:pt>
                <c:pt idx="2792">
                  <c:v>2</c:v>
                </c:pt>
                <c:pt idx="2793">
                  <c:v>48</c:v>
                </c:pt>
                <c:pt idx="2794">
                  <c:v>42</c:v>
                </c:pt>
                <c:pt idx="2795">
                  <c:v>100</c:v>
                </c:pt>
                <c:pt idx="2796">
                  <c:v>12</c:v>
                </c:pt>
                <c:pt idx="2797">
                  <c:v>90</c:v>
                </c:pt>
                <c:pt idx="2798">
                  <c:v>46</c:v>
                </c:pt>
                <c:pt idx="2799">
                  <c:v>49</c:v>
                </c:pt>
                <c:pt idx="2800">
                  <c:v>108</c:v>
                </c:pt>
                <c:pt idx="2801">
                  <c:v>140</c:v>
                </c:pt>
                <c:pt idx="2802">
                  <c:v>18</c:v>
                </c:pt>
                <c:pt idx="2803">
                  <c:v>66</c:v>
                </c:pt>
                <c:pt idx="2804">
                  <c:v>39</c:v>
                </c:pt>
                <c:pt idx="2805">
                  <c:v>104</c:v>
                </c:pt>
                <c:pt idx="2806">
                  <c:v>10</c:v>
                </c:pt>
                <c:pt idx="2807">
                  <c:v>22</c:v>
                </c:pt>
                <c:pt idx="2808">
                  <c:v>65</c:v>
                </c:pt>
                <c:pt idx="2809">
                  <c:v>100</c:v>
                </c:pt>
                <c:pt idx="2810">
                  <c:v>55</c:v>
                </c:pt>
                <c:pt idx="2811">
                  <c:v>40</c:v>
                </c:pt>
                <c:pt idx="2812">
                  <c:v>91</c:v>
                </c:pt>
                <c:pt idx="2813">
                  <c:v>115</c:v>
                </c:pt>
                <c:pt idx="2814">
                  <c:v>19</c:v>
                </c:pt>
                <c:pt idx="2815">
                  <c:v>26</c:v>
                </c:pt>
                <c:pt idx="2816">
                  <c:v>31</c:v>
                </c:pt>
                <c:pt idx="2817">
                  <c:v>80</c:v>
                </c:pt>
                <c:pt idx="2818">
                  <c:v>15</c:v>
                </c:pt>
                <c:pt idx="2819">
                  <c:v>28</c:v>
                </c:pt>
                <c:pt idx="2820">
                  <c:v>28</c:v>
                </c:pt>
                <c:pt idx="2821">
                  <c:v>30</c:v>
                </c:pt>
                <c:pt idx="2822">
                  <c:v>10</c:v>
                </c:pt>
                <c:pt idx="2823">
                  <c:v>89</c:v>
                </c:pt>
                <c:pt idx="2824">
                  <c:v>80</c:v>
                </c:pt>
                <c:pt idx="2825">
                  <c:v>17</c:v>
                </c:pt>
                <c:pt idx="2826">
                  <c:v>102</c:v>
                </c:pt>
                <c:pt idx="2827">
                  <c:v>157</c:v>
                </c:pt>
                <c:pt idx="2828">
                  <c:v>70</c:v>
                </c:pt>
                <c:pt idx="2829">
                  <c:v>14</c:v>
                </c:pt>
                <c:pt idx="2830">
                  <c:v>4</c:v>
                </c:pt>
                <c:pt idx="2831">
                  <c:v>37</c:v>
                </c:pt>
                <c:pt idx="2832">
                  <c:v>26</c:v>
                </c:pt>
                <c:pt idx="2833">
                  <c:v>41</c:v>
                </c:pt>
                <c:pt idx="2834">
                  <c:v>58</c:v>
                </c:pt>
                <c:pt idx="2835">
                  <c:v>58</c:v>
                </c:pt>
                <c:pt idx="2836">
                  <c:v>91</c:v>
                </c:pt>
                <c:pt idx="2837">
                  <c:v>126</c:v>
                </c:pt>
                <c:pt idx="2838">
                  <c:v>528</c:v>
                </c:pt>
                <c:pt idx="2839">
                  <c:v>54</c:v>
                </c:pt>
                <c:pt idx="2840">
                  <c:v>27</c:v>
                </c:pt>
                <c:pt idx="2841">
                  <c:v>61</c:v>
                </c:pt>
                <c:pt idx="2842">
                  <c:v>19</c:v>
                </c:pt>
                <c:pt idx="2843">
                  <c:v>47</c:v>
                </c:pt>
                <c:pt idx="2844">
                  <c:v>38</c:v>
                </c:pt>
                <c:pt idx="2845">
                  <c:v>17</c:v>
                </c:pt>
                <c:pt idx="2846">
                  <c:v>28</c:v>
                </c:pt>
                <c:pt idx="2847">
                  <c:v>50</c:v>
                </c:pt>
                <c:pt idx="2848">
                  <c:v>11</c:v>
                </c:pt>
                <c:pt idx="2849">
                  <c:v>31</c:v>
                </c:pt>
                <c:pt idx="2850">
                  <c:v>31</c:v>
                </c:pt>
                <c:pt idx="2851">
                  <c:v>15</c:v>
                </c:pt>
                <c:pt idx="2852">
                  <c:v>20</c:v>
                </c:pt>
                <c:pt idx="2853">
                  <c:v>33</c:v>
                </c:pt>
                <c:pt idx="2854">
                  <c:v>7</c:v>
                </c:pt>
                <c:pt idx="2855">
                  <c:v>84</c:v>
                </c:pt>
                <c:pt idx="2856">
                  <c:v>12</c:v>
                </c:pt>
                <c:pt idx="2857">
                  <c:v>19</c:v>
                </c:pt>
                <c:pt idx="2858">
                  <c:v>30</c:v>
                </c:pt>
                <c:pt idx="2859">
                  <c:v>82</c:v>
                </c:pt>
                <c:pt idx="2860">
                  <c:v>71</c:v>
                </c:pt>
                <c:pt idx="2861">
                  <c:v>124</c:v>
                </c:pt>
                <c:pt idx="2862">
                  <c:v>91</c:v>
                </c:pt>
                <c:pt idx="2863">
                  <c:v>20</c:v>
                </c:pt>
                <c:pt idx="2864">
                  <c:v>41</c:v>
                </c:pt>
                <c:pt idx="2865">
                  <c:v>38</c:v>
                </c:pt>
                <c:pt idx="2866">
                  <c:v>48</c:v>
                </c:pt>
                <c:pt idx="2867">
                  <c:v>4</c:v>
                </c:pt>
                <c:pt idx="2868">
                  <c:v>7</c:v>
                </c:pt>
                <c:pt idx="2869">
                  <c:v>112</c:v>
                </c:pt>
                <c:pt idx="2870">
                  <c:v>65</c:v>
                </c:pt>
                <c:pt idx="2871">
                  <c:v>39</c:v>
                </c:pt>
                <c:pt idx="2872">
                  <c:v>20</c:v>
                </c:pt>
                <c:pt idx="2873">
                  <c:v>26</c:v>
                </c:pt>
                <c:pt idx="2874">
                  <c:v>39</c:v>
                </c:pt>
                <c:pt idx="2875">
                  <c:v>64</c:v>
                </c:pt>
                <c:pt idx="2876">
                  <c:v>51</c:v>
                </c:pt>
                <c:pt idx="2877">
                  <c:v>144</c:v>
                </c:pt>
                <c:pt idx="2878">
                  <c:v>4</c:v>
                </c:pt>
                <c:pt idx="2879">
                  <c:v>18</c:v>
                </c:pt>
                <c:pt idx="2880">
                  <c:v>115</c:v>
                </c:pt>
                <c:pt idx="2881">
                  <c:v>19</c:v>
                </c:pt>
                <c:pt idx="2882">
                  <c:v>30</c:v>
                </c:pt>
                <c:pt idx="2883">
                  <c:v>160</c:v>
                </c:pt>
                <c:pt idx="2884">
                  <c:v>57</c:v>
                </c:pt>
                <c:pt idx="2885">
                  <c:v>63</c:v>
                </c:pt>
                <c:pt idx="2886">
                  <c:v>70</c:v>
                </c:pt>
                <c:pt idx="2887">
                  <c:v>51</c:v>
                </c:pt>
                <c:pt idx="2888">
                  <c:v>134</c:v>
                </c:pt>
                <c:pt idx="2889">
                  <c:v>17</c:v>
                </c:pt>
                <c:pt idx="2890">
                  <c:v>48</c:v>
                </c:pt>
                <c:pt idx="2891">
                  <c:v>65</c:v>
                </c:pt>
                <c:pt idx="2892">
                  <c:v>98</c:v>
                </c:pt>
                <c:pt idx="2893">
                  <c:v>32</c:v>
                </c:pt>
                <c:pt idx="2894">
                  <c:v>61</c:v>
                </c:pt>
                <c:pt idx="2895">
                  <c:v>47</c:v>
                </c:pt>
                <c:pt idx="2896">
                  <c:v>38</c:v>
                </c:pt>
                <c:pt idx="2897">
                  <c:v>33</c:v>
                </c:pt>
                <c:pt idx="2898">
                  <c:v>85</c:v>
                </c:pt>
                <c:pt idx="2899">
                  <c:v>224</c:v>
                </c:pt>
                <c:pt idx="2900">
                  <c:v>13</c:v>
                </c:pt>
                <c:pt idx="2901">
                  <c:v>20</c:v>
                </c:pt>
                <c:pt idx="2902">
                  <c:v>27</c:v>
                </c:pt>
                <c:pt idx="2903">
                  <c:v>37</c:v>
                </c:pt>
                <c:pt idx="2904">
                  <c:v>4</c:v>
                </c:pt>
                <c:pt idx="2905">
                  <c:v>51</c:v>
                </c:pt>
                <c:pt idx="2906">
                  <c:v>112</c:v>
                </c:pt>
                <c:pt idx="2907">
                  <c:v>48</c:v>
                </c:pt>
                <c:pt idx="2908">
                  <c:v>62</c:v>
                </c:pt>
                <c:pt idx="2909">
                  <c:v>115</c:v>
                </c:pt>
                <c:pt idx="2910">
                  <c:v>127</c:v>
                </c:pt>
                <c:pt idx="2911">
                  <c:v>7</c:v>
                </c:pt>
                <c:pt idx="2912">
                  <c:v>144</c:v>
                </c:pt>
                <c:pt idx="2913">
                  <c:v>181</c:v>
                </c:pt>
                <c:pt idx="2914">
                  <c:v>32</c:v>
                </c:pt>
                <c:pt idx="2915">
                  <c:v>66</c:v>
                </c:pt>
                <c:pt idx="2916">
                  <c:v>4</c:v>
                </c:pt>
                <c:pt idx="2917">
                  <c:v>4</c:v>
                </c:pt>
                <c:pt idx="2918">
                  <c:v>10</c:v>
                </c:pt>
                <c:pt idx="2919">
                  <c:v>34</c:v>
                </c:pt>
                <c:pt idx="2920">
                  <c:v>72</c:v>
                </c:pt>
                <c:pt idx="2921">
                  <c:v>140</c:v>
                </c:pt>
                <c:pt idx="2922">
                  <c:v>45</c:v>
                </c:pt>
                <c:pt idx="2923">
                  <c:v>152</c:v>
                </c:pt>
                <c:pt idx="2924">
                  <c:v>131</c:v>
                </c:pt>
                <c:pt idx="2925">
                  <c:v>13</c:v>
                </c:pt>
                <c:pt idx="2926">
                  <c:v>2</c:v>
                </c:pt>
                <c:pt idx="2927">
                  <c:v>35</c:v>
                </c:pt>
                <c:pt idx="2928">
                  <c:v>77</c:v>
                </c:pt>
                <c:pt idx="2929">
                  <c:v>77</c:v>
                </c:pt>
                <c:pt idx="2930">
                  <c:v>7</c:v>
                </c:pt>
                <c:pt idx="2931">
                  <c:v>51</c:v>
                </c:pt>
                <c:pt idx="2932">
                  <c:v>80</c:v>
                </c:pt>
                <c:pt idx="2933">
                  <c:v>80</c:v>
                </c:pt>
                <c:pt idx="2934">
                  <c:v>20</c:v>
                </c:pt>
                <c:pt idx="2935">
                  <c:v>20</c:v>
                </c:pt>
                <c:pt idx="2936">
                  <c:v>81</c:v>
                </c:pt>
                <c:pt idx="2937">
                  <c:v>46</c:v>
                </c:pt>
                <c:pt idx="2938">
                  <c:v>12</c:v>
                </c:pt>
                <c:pt idx="2939">
                  <c:v>34</c:v>
                </c:pt>
                <c:pt idx="2940">
                  <c:v>26</c:v>
                </c:pt>
                <c:pt idx="2941">
                  <c:v>39</c:v>
                </c:pt>
                <c:pt idx="2942">
                  <c:v>32</c:v>
                </c:pt>
                <c:pt idx="2943">
                  <c:v>43</c:v>
                </c:pt>
                <c:pt idx="2944">
                  <c:v>74</c:v>
                </c:pt>
                <c:pt idx="2945">
                  <c:v>113</c:v>
                </c:pt>
                <c:pt idx="2946">
                  <c:v>15</c:v>
                </c:pt>
                <c:pt idx="2947">
                  <c:v>43</c:v>
                </c:pt>
                <c:pt idx="2948">
                  <c:v>43</c:v>
                </c:pt>
                <c:pt idx="2949">
                  <c:v>37</c:v>
                </c:pt>
                <c:pt idx="2950">
                  <c:v>39</c:v>
                </c:pt>
                <c:pt idx="2951">
                  <c:v>53</c:v>
                </c:pt>
                <c:pt idx="2952">
                  <c:v>120</c:v>
                </c:pt>
                <c:pt idx="2953">
                  <c:v>23</c:v>
                </c:pt>
                <c:pt idx="2954">
                  <c:v>48</c:v>
                </c:pt>
                <c:pt idx="2955">
                  <c:v>29</c:v>
                </c:pt>
                <c:pt idx="2956">
                  <c:v>93</c:v>
                </c:pt>
                <c:pt idx="2957">
                  <c:v>4</c:v>
                </c:pt>
                <c:pt idx="2958">
                  <c:v>135</c:v>
                </c:pt>
                <c:pt idx="2959">
                  <c:v>45</c:v>
                </c:pt>
                <c:pt idx="2960">
                  <c:v>44</c:v>
                </c:pt>
                <c:pt idx="2961">
                  <c:v>160</c:v>
                </c:pt>
                <c:pt idx="2962">
                  <c:v>97</c:v>
                </c:pt>
                <c:pt idx="2963">
                  <c:v>99</c:v>
                </c:pt>
                <c:pt idx="2964">
                  <c:v>132</c:v>
                </c:pt>
                <c:pt idx="2965">
                  <c:v>21</c:v>
                </c:pt>
                <c:pt idx="2966">
                  <c:v>28</c:v>
                </c:pt>
                <c:pt idx="2967">
                  <c:v>13</c:v>
                </c:pt>
                <c:pt idx="2968">
                  <c:v>3</c:v>
                </c:pt>
                <c:pt idx="2969">
                  <c:v>35</c:v>
                </c:pt>
                <c:pt idx="2970">
                  <c:v>63</c:v>
                </c:pt>
                <c:pt idx="2971">
                  <c:v>70</c:v>
                </c:pt>
                <c:pt idx="2972">
                  <c:v>32</c:v>
                </c:pt>
                <c:pt idx="2973">
                  <c:v>89</c:v>
                </c:pt>
                <c:pt idx="2974">
                  <c:v>4</c:v>
                </c:pt>
                <c:pt idx="2975">
                  <c:v>157</c:v>
                </c:pt>
                <c:pt idx="2976">
                  <c:v>138</c:v>
                </c:pt>
                <c:pt idx="2977">
                  <c:v>5</c:v>
                </c:pt>
                <c:pt idx="2978">
                  <c:v>48</c:v>
                </c:pt>
                <c:pt idx="2979">
                  <c:v>125</c:v>
                </c:pt>
                <c:pt idx="2980">
                  <c:v>195</c:v>
                </c:pt>
                <c:pt idx="2981">
                  <c:v>12</c:v>
                </c:pt>
                <c:pt idx="2982">
                  <c:v>69</c:v>
                </c:pt>
                <c:pt idx="2983">
                  <c:v>28</c:v>
                </c:pt>
                <c:pt idx="2984">
                  <c:v>2</c:v>
                </c:pt>
                <c:pt idx="2985">
                  <c:v>12</c:v>
                </c:pt>
                <c:pt idx="2986">
                  <c:v>39</c:v>
                </c:pt>
                <c:pt idx="2987">
                  <c:v>53</c:v>
                </c:pt>
                <c:pt idx="2988">
                  <c:v>37</c:v>
                </c:pt>
                <c:pt idx="2989">
                  <c:v>17</c:v>
                </c:pt>
                <c:pt idx="2990">
                  <c:v>45</c:v>
                </c:pt>
                <c:pt idx="2991">
                  <c:v>45</c:v>
                </c:pt>
                <c:pt idx="2992">
                  <c:v>45</c:v>
                </c:pt>
                <c:pt idx="2993">
                  <c:v>74</c:v>
                </c:pt>
                <c:pt idx="2994">
                  <c:v>115</c:v>
                </c:pt>
                <c:pt idx="2995">
                  <c:v>57</c:v>
                </c:pt>
                <c:pt idx="2996">
                  <c:v>404</c:v>
                </c:pt>
                <c:pt idx="2997">
                  <c:v>4</c:v>
                </c:pt>
                <c:pt idx="2998">
                  <c:v>4</c:v>
                </c:pt>
                <c:pt idx="2999">
                  <c:v>18</c:v>
                </c:pt>
                <c:pt idx="3000">
                  <c:v>9</c:v>
                </c:pt>
                <c:pt idx="3001">
                  <c:v>542</c:v>
                </c:pt>
                <c:pt idx="3002">
                  <c:v>12</c:v>
                </c:pt>
                <c:pt idx="3003">
                  <c:v>12</c:v>
                </c:pt>
                <c:pt idx="3004">
                  <c:v>6</c:v>
                </c:pt>
                <c:pt idx="3005">
                  <c:v>78</c:v>
                </c:pt>
                <c:pt idx="3006">
                  <c:v>65</c:v>
                </c:pt>
                <c:pt idx="3007">
                  <c:v>68</c:v>
                </c:pt>
                <c:pt idx="3008">
                  <c:v>124</c:v>
                </c:pt>
                <c:pt idx="3009">
                  <c:v>19</c:v>
                </c:pt>
                <c:pt idx="3010">
                  <c:v>123</c:v>
                </c:pt>
                <c:pt idx="3011">
                  <c:v>239</c:v>
                </c:pt>
                <c:pt idx="3012">
                  <c:v>17</c:v>
                </c:pt>
                <c:pt idx="3013">
                  <c:v>274</c:v>
                </c:pt>
                <c:pt idx="3014">
                  <c:v>16</c:v>
                </c:pt>
                <c:pt idx="3015">
                  <c:v>48</c:v>
                </c:pt>
                <c:pt idx="3016">
                  <c:v>140</c:v>
                </c:pt>
                <c:pt idx="3017">
                  <c:v>145</c:v>
                </c:pt>
                <c:pt idx="3018">
                  <c:v>86</c:v>
                </c:pt>
                <c:pt idx="3019">
                  <c:v>50</c:v>
                </c:pt>
                <c:pt idx="3020">
                  <c:v>55</c:v>
                </c:pt>
                <c:pt idx="3021">
                  <c:v>157</c:v>
                </c:pt>
                <c:pt idx="3022">
                  <c:v>114</c:v>
                </c:pt>
                <c:pt idx="3023">
                  <c:v>201</c:v>
                </c:pt>
                <c:pt idx="3024">
                  <c:v>210</c:v>
                </c:pt>
                <c:pt idx="3025">
                  <c:v>241</c:v>
                </c:pt>
                <c:pt idx="3026">
                  <c:v>5</c:v>
                </c:pt>
                <c:pt idx="3027">
                  <c:v>5</c:v>
                </c:pt>
                <c:pt idx="3028">
                  <c:v>4</c:v>
                </c:pt>
                <c:pt idx="3029">
                  <c:v>4</c:v>
                </c:pt>
                <c:pt idx="3030">
                  <c:v>251</c:v>
                </c:pt>
                <c:pt idx="3031">
                  <c:v>34</c:v>
                </c:pt>
                <c:pt idx="3032">
                  <c:v>5</c:v>
                </c:pt>
                <c:pt idx="3033">
                  <c:v>9</c:v>
                </c:pt>
                <c:pt idx="3034">
                  <c:v>2</c:v>
                </c:pt>
                <c:pt idx="3035">
                  <c:v>7</c:v>
                </c:pt>
                <c:pt idx="3036">
                  <c:v>7</c:v>
                </c:pt>
                <c:pt idx="3037">
                  <c:v>12</c:v>
                </c:pt>
                <c:pt idx="3038">
                  <c:v>79</c:v>
                </c:pt>
                <c:pt idx="3039">
                  <c:v>42</c:v>
                </c:pt>
                <c:pt idx="3040">
                  <c:v>81</c:v>
                </c:pt>
                <c:pt idx="3041">
                  <c:v>48</c:v>
                </c:pt>
                <c:pt idx="3042">
                  <c:v>108</c:v>
                </c:pt>
                <c:pt idx="3043">
                  <c:v>103</c:v>
                </c:pt>
                <c:pt idx="3044">
                  <c:v>114</c:v>
                </c:pt>
                <c:pt idx="3045">
                  <c:v>104</c:v>
                </c:pt>
                <c:pt idx="3046">
                  <c:v>44</c:v>
                </c:pt>
                <c:pt idx="3047">
                  <c:v>110</c:v>
                </c:pt>
                <c:pt idx="3048">
                  <c:v>117</c:v>
                </c:pt>
                <c:pt idx="3049">
                  <c:v>156</c:v>
                </c:pt>
                <c:pt idx="3050">
                  <c:v>8</c:v>
                </c:pt>
                <c:pt idx="3051">
                  <c:v>153</c:v>
                </c:pt>
                <c:pt idx="3052">
                  <c:v>318</c:v>
                </c:pt>
                <c:pt idx="3053">
                  <c:v>4</c:v>
                </c:pt>
                <c:pt idx="3054">
                  <c:v>41</c:v>
                </c:pt>
                <c:pt idx="3055">
                  <c:v>97</c:v>
                </c:pt>
                <c:pt idx="3056">
                  <c:v>35</c:v>
                </c:pt>
                <c:pt idx="3057">
                  <c:v>67</c:v>
                </c:pt>
                <c:pt idx="3058">
                  <c:v>60</c:v>
                </c:pt>
                <c:pt idx="3059">
                  <c:v>99</c:v>
                </c:pt>
                <c:pt idx="3060">
                  <c:v>10</c:v>
                </c:pt>
                <c:pt idx="3061">
                  <c:v>9</c:v>
                </c:pt>
                <c:pt idx="3062">
                  <c:v>6</c:v>
                </c:pt>
                <c:pt idx="3063">
                  <c:v>96</c:v>
                </c:pt>
                <c:pt idx="3064">
                  <c:v>22</c:v>
                </c:pt>
                <c:pt idx="3065">
                  <c:v>24</c:v>
                </c:pt>
                <c:pt idx="3066">
                  <c:v>78</c:v>
                </c:pt>
                <c:pt idx="3067">
                  <c:v>206</c:v>
                </c:pt>
                <c:pt idx="3068">
                  <c:v>136</c:v>
                </c:pt>
                <c:pt idx="3069">
                  <c:v>265</c:v>
                </c:pt>
                <c:pt idx="3070">
                  <c:v>17</c:v>
                </c:pt>
                <c:pt idx="3071">
                  <c:v>22</c:v>
                </c:pt>
                <c:pt idx="3072">
                  <c:v>45</c:v>
                </c:pt>
                <c:pt idx="3073">
                  <c:v>63</c:v>
                </c:pt>
                <c:pt idx="3074">
                  <c:v>58</c:v>
                </c:pt>
                <c:pt idx="3075">
                  <c:v>77</c:v>
                </c:pt>
                <c:pt idx="3076">
                  <c:v>78</c:v>
                </c:pt>
                <c:pt idx="3077">
                  <c:v>102</c:v>
                </c:pt>
                <c:pt idx="3078">
                  <c:v>132</c:v>
                </c:pt>
                <c:pt idx="3079">
                  <c:v>103</c:v>
                </c:pt>
                <c:pt idx="3080">
                  <c:v>147</c:v>
                </c:pt>
                <c:pt idx="3081">
                  <c:v>60</c:v>
                </c:pt>
                <c:pt idx="3082">
                  <c:v>6</c:v>
                </c:pt>
                <c:pt idx="3083">
                  <c:v>6</c:v>
                </c:pt>
                <c:pt idx="3084">
                  <c:v>6</c:v>
                </c:pt>
                <c:pt idx="3085">
                  <c:v>19</c:v>
                </c:pt>
                <c:pt idx="3086">
                  <c:v>67</c:v>
                </c:pt>
                <c:pt idx="3087">
                  <c:v>71</c:v>
                </c:pt>
                <c:pt idx="3088">
                  <c:v>71</c:v>
                </c:pt>
                <c:pt idx="3089">
                  <c:v>5</c:v>
                </c:pt>
                <c:pt idx="3090">
                  <c:v>14</c:v>
                </c:pt>
                <c:pt idx="3091">
                  <c:v>65</c:v>
                </c:pt>
                <c:pt idx="3092">
                  <c:v>93</c:v>
                </c:pt>
                <c:pt idx="3093">
                  <c:v>140</c:v>
                </c:pt>
                <c:pt idx="3094">
                  <c:v>4</c:v>
                </c:pt>
                <c:pt idx="3095">
                  <c:v>154</c:v>
                </c:pt>
                <c:pt idx="3096">
                  <c:v>165</c:v>
                </c:pt>
                <c:pt idx="3097">
                  <c:v>158</c:v>
                </c:pt>
                <c:pt idx="3098">
                  <c:v>175</c:v>
                </c:pt>
                <c:pt idx="3099">
                  <c:v>177</c:v>
                </c:pt>
                <c:pt idx="3100">
                  <c:v>171</c:v>
                </c:pt>
                <c:pt idx="3101">
                  <c:v>24</c:v>
                </c:pt>
                <c:pt idx="3102">
                  <c:v>31</c:v>
                </c:pt>
                <c:pt idx="3103">
                  <c:v>105</c:v>
                </c:pt>
                <c:pt idx="3104">
                  <c:v>127</c:v>
                </c:pt>
                <c:pt idx="3105">
                  <c:v>98</c:v>
                </c:pt>
                <c:pt idx="3106">
                  <c:v>74</c:v>
                </c:pt>
                <c:pt idx="3107">
                  <c:v>38</c:v>
                </c:pt>
                <c:pt idx="3108">
                  <c:v>37</c:v>
                </c:pt>
                <c:pt idx="3109">
                  <c:v>111</c:v>
                </c:pt>
                <c:pt idx="3110">
                  <c:v>53</c:v>
                </c:pt>
                <c:pt idx="3111">
                  <c:v>42</c:v>
                </c:pt>
                <c:pt idx="3112">
                  <c:v>97</c:v>
                </c:pt>
                <c:pt idx="3113">
                  <c:v>66</c:v>
                </c:pt>
                <c:pt idx="3114">
                  <c:v>189</c:v>
                </c:pt>
                <c:pt idx="3115">
                  <c:v>16</c:v>
                </c:pt>
                <c:pt idx="3116">
                  <c:v>23</c:v>
                </c:pt>
                <c:pt idx="3117">
                  <c:v>21</c:v>
                </c:pt>
                <c:pt idx="3118">
                  <c:v>48</c:v>
                </c:pt>
                <c:pt idx="3119">
                  <c:v>88</c:v>
                </c:pt>
                <c:pt idx="3120">
                  <c:v>13</c:v>
                </c:pt>
                <c:pt idx="3121">
                  <c:v>102</c:v>
                </c:pt>
                <c:pt idx="3122">
                  <c:v>41</c:v>
                </c:pt>
                <c:pt idx="3123">
                  <c:v>377</c:v>
                </c:pt>
                <c:pt idx="3124">
                  <c:v>287</c:v>
                </c:pt>
                <c:pt idx="3125">
                  <c:v>95</c:v>
                </c:pt>
                <c:pt idx="3126">
                  <c:v>13</c:v>
                </c:pt>
                <c:pt idx="3127">
                  <c:v>18</c:v>
                </c:pt>
                <c:pt idx="3128">
                  <c:v>102</c:v>
                </c:pt>
                <c:pt idx="3129">
                  <c:v>107</c:v>
                </c:pt>
                <c:pt idx="3130">
                  <c:v>94</c:v>
                </c:pt>
                <c:pt idx="3131">
                  <c:v>112</c:v>
                </c:pt>
                <c:pt idx="3132">
                  <c:v>203</c:v>
                </c:pt>
                <c:pt idx="3133">
                  <c:v>82</c:v>
                </c:pt>
                <c:pt idx="3134">
                  <c:v>88</c:v>
                </c:pt>
                <c:pt idx="3135">
                  <c:v>88</c:v>
                </c:pt>
                <c:pt idx="3136">
                  <c:v>7</c:v>
                </c:pt>
                <c:pt idx="3137">
                  <c:v>58</c:v>
                </c:pt>
                <c:pt idx="3138">
                  <c:v>68</c:v>
                </c:pt>
                <c:pt idx="3139">
                  <c:v>38</c:v>
                </c:pt>
                <c:pt idx="3140">
                  <c:v>49</c:v>
                </c:pt>
                <c:pt idx="3141">
                  <c:v>3</c:v>
                </c:pt>
                <c:pt idx="3142">
                  <c:v>2</c:v>
                </c:pt>
                <c:pt idx="3143">
                  <c:v>2</c:v>
                </c:pt>
                <c:pt idx="3144">
                  <c:v>36</c:v>
                </c:pt>
                <c:pt idx="3145">
                  <c:v>36</c:v>
                </c:pt>
                <c:pt idx="3146">
                  <c:v>61</c:v>
                </c:pt>
                <c:pt idx="3147">
                  <c:v>41</c:v>
                </c:pt>
                <c:pt idx="3148">
                  <c:v>63</c:v>
                </c:pt>
                <c:pt idx="3149">
                  <c:v>22</c:v>
                </c:pt>
                <c:pt idx="3150">
                  <c:v>29</c:v>
                </c:pt>
                <c:pt idx="3151">
                  <c:v>126</c:v>
                </c:pt>
                <c:pt idx="3152">
                  <c:v>34</c:v>
                </c:pt>
                <c:pt idx="3153">
                  <c:v>57</c:v>
                </c:pt>
                <c:pt idx="3154">
                  <c:v>51</c:v>
                </c:pt>
                <c:pt idx="3155">
                  <c:v>85</c:v>
                </c:pt>
                <c:pt idx="3156">
                  <c:v>62</c:v>
                </c:pt>
                <c:pt idx="3157">
                  <c:v>56</c:v>
                </c:pt>
                <c:pt idx="3158">
                  <c:v>92</c:v>
                </c:pt>
                <c:pt idx="3159">
                  <c:v>120</c:v>
                </c:pt>
                <c:pt idx="3160">
                  <c:v>86</c:v>
                </c:pt>
                <c:pt idx="3161">
                  <c:v>102</c:v>
                </c:pt>
                <c:pt idx="3162">
                  <c:v>38</c:v>
                </c:pt>
                <c:pt idx="3163">
                  <c:v>110</c:v>
                </c:pt>
                <c:pt idx="3164">
                  <c:v>71</c:v>
                </c:pt>
                <c:pt idx="3165">
                  <c:v>22</c:v>
                </c:pt>
                <c:pt idx="3166">
                  <c:v>44</c:v>
                </c:pt>
                <c:pt idx="3167">
                  <c:v>40</c:v>
                </c:pt>
                <c:pt idx="3168">
                  <c:v>47</c:v>
                </c:pt>
                <c:pt idx="3169">
                  <c:v>54</c:v>
                </c:pt>
                <c:pt idx="3170">
                  <c:v>45</c:v>
                </c:pt>
                <c:pt idx="3171">
                  <c:v>29</c:v>
                </c:pt>
                <c:pt idx="3172">
                  <c:v>61</c:v>
                </c:pt>
                <c:pt idx="3173">
                  <c:v>31</c:v>
                </c:pt>
                <c:pt idx="3174">
                  <c:v>45</c:v>
                </c:pt>
                <c:pt idx="3175">
                  <c:v>43</c:v>
                </c:pt>
                <c:pt idx="3176">
                  <c:v>85</c:v>
                </c:pt>
                <c:pt idx="3177">
                  <c:v>136</c:v>
                </c:pt>
                <c:pt idx="3178">
                  <c:v>45</c:v>
                </c:pt>
                <c:pt idx="3179">
                  <c:v>132</c:v>
                </c:pt>
                <c:pt idx="3180">
                  <c:v>13</c:v>
                </c:pt>
                <c:pt idx="3181">
                  <c:v>31</c:v>
                </c:pt>
                <c:pt idx="3182">
                  <c:v>103</c:v>
                </c:pt>
                <c:pt idx="3183">
                  <c:v>44</c:v>
                </c:pt>
                <c:pt idx="3184">
                  <c:v>106</c:v>
                </c:pt>
                <c:pt idx="3185">
                  <c:v>27</c:v>
                </c:pt>
                <c:pt idx="3186">
                  <c:v>18</c:v>
                </c:pt>
                <c:pt idx="3187">
                  <c:v>32</c:v>
                </c:pt>
                <c:pt idx="3188">
                  <c:v>29</c:v>
                </c:pt>
                <c:pt idx="3189">
                  <c:v>23</c:v>
                </c:pt>
                <c:pt idx="3190">
                  <c:v>31</c:v>
                </c:pt>
                <c:pt idx="3191">
                  <c:v>99</c:v>
                </c:pt>
                <c:pt idx="3192">
                  <c:v>40</c:v>
                </c:pt>
                <c:pt idx="3193">
                  <c:v>56</c:v>
                </c:pt>
                <c:pt idx="3194">
                  <c:v>153</c:v>
                </c:pt>
                <c:pt idx="3195">
                  <c:v>24</c:v>
                </c:pt>
                <c:pt idx="3196">
                  <c:v>168</c:v>
                </c:pt>
                <c:pt idx="3197">
                  <c:v>8</c:v>
                </c:pt>
                <c:pt idx="3198">
                  <c:v>55</c:v>
                </c:pt>
                <c:pt idx="3199">
                  <c:v>25</c:v>
                </c:pt>
                <c:pt idx="3200">
                  <c:v>44</c:v>
                </c:pt>
                <c:pt idx="3201">
                  <c:v>98</c:v>
                </c:pt>
                <c:pt idx="3202">
                  <c:v>33</c:v>
                </c:pt>
                <c:pt idx="3203">
                  <c:v>2</c:v>
                </c:pt>
                <c:pt idx="3204">
                  <c:v>2</c:v>
                </c:pt>
                <c:pt idx="3205">
                  <c:v>32</c:v>
                </c:pt>
                <c:pt idx="3206">
                  <c:v>60</c:v>
                </c:pt>
                <c:pt idx="3207">
                  <c:v>18</c:v>
                </c:pt>
                <c:pt idx="3208">
                  <c:v>237</c:v>
                </c:pt>
                <c:pt idx="3209">
                  <c:v>144</c:v>
                </c:pt>
                <c:pt idx="3210">
                  <c:v>168</c:v>
                </c:pt>
                <c:pt idx="3211">
                  <c:v>288</c:v>
                </c:pt>
                <c:pt idx="3212">
                  <c:v>104</c:v>
                </c:pt>
                <c:pt idx="3213">
                  <c:v>162</c:v>
                </c:pt>
                <c:pt idx="3214">
                  <c:v>53</c:v>
                </c:pt>
                <c:pt idx="3215">
                  <c:v>11</c:v>
                </c:pt>
                <c:pt idx="3216">
                  <c:v>3</c:v>
                </c:pt>
                <c:pt idx="3217">
                  <c:v>3</c:v>
                </c:pt>
                <c:pt idx="3218">
                  <c:v>44</c:v>
                </c:pt>
                <c:pt idx="3219">
                  <c:v>49</c:v>
                </c:pt>
                <c:pt idx="3220">
                  <c:v>50</c:v>
                </c:pt>
                <c:pt idx="3221">
                  <c:v>35</c:v>
                </c:pt>
                <c:pt idx="3222">
                  <c:v>28</c:v>
                </c:pt>
                <c:pt idx="3223">
                  <c:v>15</c:v>
                </c:pt>
                <c:pt idx="3224">
                  <c:v>93</c:v>
                </c:pt>
                <c:pt idx="3225">
                  <c:v>11</c:v>
                </c:pt>
                <c:pt idx="3226">
                  <c:v>48</c:v>
                </c:pt>
                <c:pt idx="3227">
                  <c:v>50</c:v>
                </c:pt>
                <c:pt idx="3228">
                  <c:v>63</c:v>
                </c:pt>
                <c:pt idx="3229">
                  <c:v>19</c:v>
                </c:pt>
              </c:numCache>
            </c:numRef>
          </c:xVal>
          <c:yVal>
            <c:numRef>
              <c:f>Sheet1!$B$2:$B$3231</c:f>
              <c:numCache>
                <c:formatCode>General</c:formatCode>
                <c:ptCount val="3230"/>
                <c:pt idx="0">
                  <c:v>0.88564476885644705</c:v>
                </c:pt>
                <c:pt idx="1">
                  <c:v>0.958150470219435</c:v>
                </c:pt>
                <c:pt idx="2">
                  <c:v>0.96551724137931005</c:v>
                </c:pt>
                <c:pt idx="3">
                  <c:v>0.97070983112605902</c:v>
                </c:pt>
                <c:pt idx="4">
                  <c:v>0.76960784313725406</c:v>
                </c:pt>
                <c:pt idx="5">
                  <c:v>0.683760683760683</c:v>
                </c:pt>
                <c:pt idx="6">
                  <c:v>0.64236111111111105</c:v>
                </c:pt>
                <c:pt idx="7">
                  <c:v>0.91001177856301496</c:v>
                </c:pt>
                <c:pt idx="8">
                  <c:v>1</c:v>
                </c:pt>
                <c:pt idx="9">
                  <c:v>1</c:v>
                </c:pt>
                <c:pt idx="10">
                  <c:v>0.96486229819563096</c:v>
                </c:pt>
                <c:pt idx="11">
                  <c:v>0.86131996658312404</c:v>
                </c:pt>
                <c:pt idx="12">
                  <c:v>0.95269230769230695</c:v>
                </c:pt>
                <c:pt idx="13">
                  <c:v>0.97137404580152598</c:v>
                </c:pt>
                <c:pt idx="14">
                  <c:v>0.90622710622710601</c:v>
                </c:pt>
                <c:pt idx="15">
                  <c:v>1</c:v>
                </c:pt>
                <c:pt idx="16">
                  <c:v>1</c:v>
                </c:pt>
                <c:pt idx="17">
                  <c:v>0</c:v>
                </c:pt>
                <c:pt idx="18">
                  <c:v>0.48849104859335002</c:v>
                </c:pt>
                <c:pt idx="19">
                  <c:v>9.8947368421052603E-2</c:v>
                </c:pt>
                <c:pt idx="20">
                  <c:v>0.56762092793682095</c:v>
                </c:pt>
                <c:pt idx="21">
                  <c:v>0.97878063359234901</c:v>
                </c:pt>
                <c:pt idx="22">
                  <c:v>0.93821510297482802</c:v>
                </c:pt>
                <c:pt idx="23">
                  <c:v>0.96111685625646304</c:v>
                </c:pt>
                <c:pt idx="24">
                  <c:v>0.90877540902330101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4.0941658137154504E-3</c:v>
                </c:pt>
                <c:pt idx="29">
                  <c:v>0.44230769230769201</c:v>
                </c:pt>
                <c:pt idx="30">
                  <c:v>0.73855243722304198</c:v>
                </c:pt>
                <c:pt idx="31">
                  <c:v>0.26351351351351299</c:v>
                </c:pt>
                <c:pt idx="32">
                  <c:v>0.53321678321678301</c:v>
                </c:pt>
                <c:pt idx="33">
                  <c:v>0.88522012578616305</c:v>
                </c:pt>
                <c:pt idx="34">
                  <c:v>0.97067901234567899</c:v>
                </c:pt>
                <c:pt idx="35">
                  <c:v>0.63328631875881503</c:v>
                </c:pt>
                <c:pt idx="36">
                  <c:v>0</c:v>
                </c:pt>
                <c:pt idx="37">
                  <c:v>0.93537015276145696</c:v>
                </c:pt>
                <c:pt idx="38">
                  <c:v>0.92639814546508203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0</c:v>
                </c:pt>
                <c:pt idx="45">
                  <c:v>0.81673306772908305</c:v>
                </c:pt>
                <c:pt idx="46">
                  <c:v>0.88191881918819104</c:v>
                </c:pt>
                <c:pt idx="47">
                  <c:v>0.81032338308457696</c:v>
                </c:pt>
                <c:pt idx="48">
                  <c:v>0.54498644986449796</c:v>
                </c:pt>
                <c:pt idx="49">
                  <c:v>0.40277777777777701</c:v>
                </c:pt>
                <c:pt idx="50">
                  <c:v>6.4516129032257993E-2</c:v>
                </c:pt>
                <c:pt idx="51">
                  <c:v>0</c:v>
                </c:pt>
                <c:pt idx="52">
                  <c:v>0.77810650887573896</c:v>
                </c:pt>
                <c:pt idx="53">
                  <c:v>0.95669291338582596</c:v>
                </c:pt>
                <c:pt idx="54">
                  <c:v>0</c:v>
                </c:pt>
                <c:pt idx="55">
                  <c:v>0</c:v>
                </c:pt>
                <c:pt idx="56">
                  <c:v>0.54811715481171497</c:v>
                </c:pt>
                <c:pt idx="57">
                  <c:v>2.1739130434782601E-2</c:v>
                </c:pt>
                <c:pt idx="58">
                  <c:v>0.90684852002321503</c:v>
                </c:pt>
                <c:pt idx="59">
                  <c:v>0.36676217765042901</c:v>
                </c:pt>
                <c:pt idx="60">
                  <c:v>0.71918678526048196</c:v>
                </c:pt>
                <c:pt idx="61">
                  <c:v>0.87183474011550399</c:v>
                </c:pt>
                <c:pt idx="62">
                  <c:v>0.45108695652173902</c:v>
                </c:pt>
                <c:pt idx="63">
                  <c:v>1</c:v>
                </c:pt>
                <c:pt idx="64">
                  <c:v>0.36222910216718202</c:v>
                </c:pt>
                <c:pt idx="65">
                  <c:v>9.0090090090090003E-3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0.44979919678714803</c:v>
                </c:pt>
                <c:pt idx="70">
                  <c:v>0.94876779331535699</c:v>
                </c:pt>
                <c:pt idx="71">
                  <c:v>0</c:v>
                </c:pt>
                <c:pt idx="72">
                  <c:v>0.574585635359116</c:v>
                </c:pt>
                <c:pt idx="73">
                  <c:v>0.84035476718403501</c:v>
                </c:pt>
                <c:pt idx="74">
                  <c:v>0.87612838515546598</c:v>
                </c:pt>
                <c:pt idx="75">
                  <c:v>0.41237113402061798</c:v>
                </c:pt>
                <c:pt idx="76">
                  <c:v>0.62707182320441901</c:v>
                </c:pt>
                <c:pt idx="77">
                  <c:v>0.90134175217048096</c:v>
                </c:pt>
                <c:pt idx="78">
                  <c:v>0.83931133428981297</c:v>
                </c:pt>
                <c:pt idx="79">
                  <c:v>0.40716612377850098</c:v>
                </c:pt>
                <c:pt idx="80">
                  <c:v>0.95894551255142302</c:v>
                </c:pt>
                <c:pt idx="81">
                  <c:v>0.72745490981963901</c:v>
                </c:pt>
                <c:pt idx="82">
                  <c:v>0.77663671373555798</c:v>
                </c:pt>
                <c:pt idx="83">
                  <c:v>0.88174200401274605</c:v>
                </c:pt>
                <c:pt idx="84">
                  <c:v>0.93255016581417505</c:v>
                </c:pt>
                <c:pt idx="85">
                  <c:v>0.96837807915859397</c:v>
                </c:pt>
                <c:pt idx="86">
                  <c:v>0.96417268764554798</c:v>
                </c:pt>
                <c:pt idx="87">
                  <c:v>0</c:v>
                </c:pt>
                <c:pt idx="88">
                  <c:v>0.27557980900409201</c:v>
                </c:pt>
                <c:pt idx="89">
                  <c:v>0.56399132321041201</c:v>
                </c:pt>
                <c:pt idx="90">
                  <c:v>0.74803711634546699</c:v>
                </c:pt>
                <c:pt idx="91">
                  <c:v>5.7803468208092396E-3</c:v>
                </c:pt>
                <c:pt idx="92">
                  <c:v>0.53670276774969905</c:v>
                </c:pt>
                <c:pt idx="93">
                  <c:v>0.88662593346911001</c:v>
                </c:pt>
                <c:pt idx="94">
                  <c:v>0.94897422409258203</c:v>
                </c:pt>
                <c:pt idx="95">
                  <c:v>0.99658703071672305</c:v>
                </c:pt>
                <c:pt idx="96">
                  <c:v>0.90150202195262796</c:v>
                </c:pt>
                <c:pt idx="97">
                  <c:v>0.52740863787375403</c:v>
                </c:pt>
                <c:pt idx="98">
                  <c:v>0.96285289747399705</c:v>
                </c:pt>
                <c:pt idx="99">
                  <c:v>0.94622122631900596</c:v>
                </c:pt>
                <c:pt idx="100">
                  <c:v>1</c:v>
                </c:pt>
                <c:pt idx="101">
                  <c:v>0.82909460834181004</c:v>
                </c:pt>
                <c:pt idx="102">
                  <c:v>0.86753082516598101</c:v>
                </c:pt>
                <c:pt idx="103">
                  <c:v>0.46338343460185399</c:v>
                </c:pt>
                <c:pt idx="104">
                  <c:v>0.15112540192925999</c:v>
                </c:pt>
                <c:pt idx="105">
                  <c:v>0.47651006711409299</c:v>
                </c:pt>
                <c:pt idx="106">
                  <c:v>0.91755153029356595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7.4585635359115998E-2</c:v>
                </c:pt>
                <c:pt idx="111">
                  <c:v>0.24892772041302599</c:v>
                </c:pt>
                <c:pt idx="112">
                  <c:v>0</c:v>
                </c:pt>
                <c:pt idx="113">
                  <c:v>0.22821576763485399</c:v>
                </c:pt>
                <c:pt idx="114">
                  <c:v>0.87463556851311897</c:v>
                </c:pt>
                <c:pt idx="115">
                  <c:v>0.49328063241106701</c:v>
                </c:pt>
                <c:pt idx="116">
                  <c:v>0.83540802213001297</c:v>
                </c:pt>
                <c:pt idx="117">
                  <c:v>0.72387587080430604</c:v>
                </c:pt>
                <c:pt idx="118">
                  <c:v>1</c:v>
                </c:pt>
                <c:pt idx="119">
                  <c:v>0.91727236685608504</c:v>
                </c:pt>
                <c:pt idx="120">
                  <c:v>0.92812694461729905</c:v>
                </c:pt>
                <c:pt idx="121">
                  <c:v>0.87448770491803196</c:v>
                </c:pt>
                <c:pt idx="122">
                  <c:v>0.86905074940836102</c:v>
                </c:pt>
                <c:pt idx="123">
                  <c:v>0.88866349379730003</c:v>
                </c:pt>
                <c:pt idx="124">
                  <c:v>0.96540064480616405</c:v>
                </c:pt>
                <c:pt idx="125">
                  <c:v>0.55844155844155796</c:v>
                </c:pt>
                <c:pt idx="126">
                  <c:v>0.95813797722705896</c:v>
                </c:pt>
                <c:pt idx="127">
                  <c:v>0.79166666666666596</c:v>
                </c:pt>
                <c:pt idx="128">
                  <c:v>1</c:v>
                </c:pt>
                <c:pt idx="129">
                  <c:v>0.86584063234351605</c:v>
                </c:pt>
                <c:pt idx="130">
                  <c:v>0.62517385257301805</c:v>
                </c:pt>
                <c:pt idx="131">
                  <c:v>0.94475279651609601</c:v>
                </c:pt>
                <c:pt idx="132">
                  <c:v>1</c:v>
                </c:pt>
                <c:pt idx="133">
                  <c:v>0.252240717029449</c:v>
                </c:pt>
                <c:pt idx="134">
                  <c:v>0.45394736842105199</c:v>
                </c:pt>
                <c:pt idx="135">
                  <c:v>0</c:v>
                </c:pt>
                <c:pt idx="136">
                  <c:v>3.0769230769230702E-2</c:v>
                </c:pt>
                <c:pt idx="137">
                  <c:v>0.18633540372670801</c:v>
                </c:pt>
                <c:pt idx="138">
                  <c:v>0.92806451612903196</c:v>
                </c:pt>
                <c:pt idx="139">
                  <c:v>0.927978620238605</c:v>
                </c:pt>
                <c:pt idx="140">
                  <c:v>1</c:v>
                </c:pt>
                <c:pt idx="141">
                  <c:v>0.17734921535261799</c:v>
                </c:pt>
                <c:pt idx="142">
                  <c:v>0.75568181818181801</c:v>
                </c:pt>
                <c:pt idx="143">
                  <c:v>0.95421940928269999</c:v>
                </c:pt>
                <c:pt idx="144">
                  <c:v>0.96012269938650296</c:v>
                </c:pt>
                <c:pt idx="145">
                  <c:v>1</c:v>
                </c:pt>
                <c:pt idx="146">
                  <c:v>0.92321323095097396</c:v>
                </c:pt>
                <c:pt idx="147">
                  <c:v>0.81204698825293598</c:v>
                </c:pt>
                <c:pt idx="148">
                  <c:v>1</c:v>
                </c:pt>
                <c:pt idx="149">
                  <c:v>0.84285714285714197</c:v>
                </c:pt>
                <c:pt idx="150">
                  <c:v>0.87282708142726395</c:v>
                </c:pt>
                <c:pt idx="151">
                  <c:v>0</c:v>
                </c:pt>
                <c:pt idx="152">
                  <c:v>0.64705882352941102</c:v>
                </c:pt>
                <c:pt idx="153">
                  <c:v>0.65909090909090895</c:v>
                </c:pt>
                <c:pt idx="154">
                  <c:v>0.67310012062726099</c:v>
                </c:pt>
                <c:pt idx="155">
                  <c:v>0.87251828631138895</c:v>
                </c:pt>
                <c:pt idx="156">
                  <c:v>0.87606837606837595</c:v>
                </c:pt>
                <c:pt idx="157">
                  <c:v>0.97005147402901204</c:v>
                </c:pt>
                <c:pt idx="158">
                  <c:v>0.56401766004414999</c:v>
                </c:pt>
                <c:pt idx="159">
                  <c:v>0.782258064516129</c:v>
                </c:pt>
                <c:pt idx="160">
                  <c:v>0.93853290808930101</c:v>
                </c:pt>
                <c:pt idx="161">
                  <c:v>0.90670812972012405</c:v>
                </c:pt>
                <c:pt idx="162">
                  <c:v>0.82925782925782898</c:v>
                </c:pt>
                <c:pt idx="163">
                  <c:v>0.93870936057361698</c:v>
                </c:pt>
                <c:pt idx="164">
                  <c:v>0.93333333333333302</c:v>
                </c:pt>
                <c:pt idx="165">
                  <c:v>0.98951106032160596</c:v>
                </c:pt>
                <c:pt idx="166">
                  <c:v>1</c:v>
                </c:pt>
                <c:pt idx="167">
                  <c:v>0.99280575539568305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0.6</c:v>
                </c:pt>
                <c:pt idx="172">
                  <c:v>1</c:v>
                </c:pt>
                <c:pt idx="173">
                  <c:v>8.56031128404669E-3</c:v>
                </c:pt>
                <c:pt idx="174">
                  <c:v>9.8809523809523805E-2</c:v>
                </c:pt>
                <c:pt idx="175">
                  <c:v>0.38679245283018798</c:v>
                </c:pt>
                <c:pt idx="176">
                  <c:v>1.6129032258064498E-2</c:v>
                </c:pt>
                <c:pt idx="177">
                  <c:v>0.659667541557305</c:v>
                </c:pt>
                <c:pt idx="178">
                  <c:v>0.895390938447989</c:v>
                </c:pt>
                <c:pt idx="179">
                  <c:v>0</c:v>
                </c:pt>
                <c:pt idx="180">
                  <c:v>0.92207792207792205</c:v>
                </c:pt>
                <c:pt idx="181">
                  <c:v>0.85245901639344202</c:v>
                </c:pt>
                <c:pt idx="182">
                  <c:v>0.61767838125665597</c:v>
                </c:pt>
                <c:pt idx="183">
                  <c:v>6.4935064935064896E-3</c:v>
                </c:pt>
                <c:pt idx="184">
                  <c:v>0</c:v>
                </c:pt>
                <c:pt idx="185">
                  <c:v>0</c:v>
                </c:pt>
                <c:pt idx="186">
                  <c:v>0.36571428571428499</c:v>
                </c:pt>
                <c:pt idx="187">
                  <c:v>0</c:v>
                </c:pt>
                <c:pt idx="188">
                  <c:v>0.95743589743589697</c:v>
                </c:pt>
                <c:pt idx="189">
                  <c:v>0.95946382428940502</c:v>
                </c:pt>
                <c:pt idx="190">
                  <c:v>0.75221238938053003</c:v>
                </c:pt>
                <c:pt idx="191">
                  <c:v>0.96958637469586295</c:v>
                </c:pt>
                <c:pt idx="192">
                  <c:v>0.979228486646884</c:v>
                </c:pt>
                <c:pt idx="193">
                  <c:v>1</c:v>
                </c:pt>
                <c:pt idx="194">
                  <c:v>0.90784745566245495</c:v>
                </c:pt>
                <c:pt idx="195">
                  <c:v>0.38095238095237999</c:v>
                </c:pt>
                <c:pt idx="196">
                  <c:v>0.33568904593639498</c:v>
                </c:pt>
                <c:pt idx="197">
                  <c:v>0.57997987927565398</c:v>
                </c:pt>
                <c:pt idx="198">
                  <c:v>0.36288659793814398</c:v>
                </c:pt>
                <c:pt idx="199">
                  <c:v>0</c:v>
                </c:pt>
                <c:pt idx="200">
                  <c:v>0</c:v>
                </c:pt>
                <c:pt idx="201">
                  <c:v>0.92504101722723497</c:v>
                </c:pt>
                <c:pt idx="202">
                  <c:v>0.36226415094339598</c:v>
                </c:pt>
                <c:pt idx="203">
                  <c:v>0.68518518518518501</c:v>
                </c:pt>
                <c:pt idx="204">
                  <c:v>0.68641618497109802</c:v>
                </c:pt>
                <c:pt idx="205">
                  <c:v>0</c:v>
                </c:pt>
                <c:pt idx="206">
                  <c:v>0</c:v>
                </c:pt>
                <c:pt idx="207">
                  <c:v>0.57862903225806395</c:v>
                </c:pt>
                <c:pt idx="208">
                  <c:v>0.67464114832535804</c:v>
                </c:pt>
                <c:pt idx="209">
                  <c:v>0.97022900763358699</c:v>
                </c:pt>
                <c:pt idx="210">
                  <c:v>0.89447236180904499</c:v>
                </c:pt>
                <c:pt idx="211">
                  <c:v>0.85341805433829898</c:v>
                </c:pt>
                <c:pt idx="212">
                  <c:v>0</c:v>
                </c:pt>
                <c:pt idx="213">
                  <c:v>0</c:v>
                </c:pt>
                <c:pt idx="214">
                  <c:v>0.78974358974358905</c:v>
                </c:pt>
                <c:pt idx="215">
                  <c:v>0.87213740458015199</c:v>
                </c:pt>
                <c:pt idx="216">
                  <c:v>0.88195405480210298</c:v>
                </c:pt>
                <c:pt idx="217">
                  <c:v>0.95858320839580202</c:v>
                </c:pt>
                <c:pt idx="218">
                  <c:v>0.93063899508465298</c:v>
                </c:pt>
                <c:pt idx="219">
                  <c:v>1</c:v>
                </c:pt>
                <c:pt idx="220">
                  <c:v>1</c:v>
                </c:pt>
                <c:pt idx="221">
                  <c:v>0.85483870967741904</c:v>
                </c:pt>
                <c:pt idx="222">
                  <c:v>1</c:v>
                </c:pt>
                <c:pt idx="223">
                  <c:v>0.88626692456479605</c:v>
                </c:pt>
                <c:pt idx="224">
                  <c:v>0.67370744010088202</c:v>
                </c:pt>
                <c:pt idx="225">
                  <c:v>0.45714285714285702</c:v>
                </c:pt>
                <c:pt idx="226">
                  <c:v>0.82937365010799102</c:v>
                </c:pt>
                <c:pt idx="227">
                  <c:v>0</c:v>
                </c:pt>
                <c:pt idx="228">
                  <c:v>0.30623306233062297</c:v>
                </c:pt>
                <c:pt idx="229">
                  <c:v>0.90538336052202195</c:v>
                </c:pt>
                <c:pt idx="230">
                  <c:v>0.14838129496402799</c:v>
                </c:pt>
                <c:pt idx="231">
                  <c:v>0</c:v>
                </c:pt>
                <c:pt idx="232">
                  <c:v>0.43491124260355002</c:v>
                </c:pt>
                <c:pt idx="233">
                  <c:v>0.11060606060606</c:v>
                </c:pt>
                <c:pt idx="234">
                  <c:v>0</c:v>
                </c:pt>
                <c:pt idx="235">
                  <c:v>0.63257277734067596</c:v>
                </c:pt>
                <c:pt idx="236">
                  <c:v>0.487170943018993</c:v>
                </c:pt>
                <c:pt idx="237">
                  <c:v>0.74409448818897606</c:v>
                </c:pt>
                <c:pt idx="238">
                  <c:v>0</c:v>
                </c:pt>
                <c:pt idx="239">
                  <c:v>0.64166666666666605</c:v>
                </c:pt>
                <c:pt idx="240">
                  <c:v>0.96721311475409799</c:v>
                </c:pt>
                <c:pt idx="241">
                  <c:v>0.32142857142857101</c:v>
                </c:pt>
                <c:pt idx="242">
                  <c:v>0.47161758429363998</c:v>
                </c:pt>
                <c:pt idx="243">
                  <c:v>0</c:v>
                </c:pt>
                <c:pt idx="244">
                  <c:v>0.567615658362989</c:v>
                </c:pt>
                <c:pt idx="245">
                  <c:v>0.42625368731563401</c:v>
                </c:pt>
                <c:pt idx="246">
                  <c:v>0.83010933557611399</c:v>
                </c:pt>
                <c:pt idx="247">
                  <c:v>0.90005948839976202</c:v>
                </c:pt>
                <c:pt idx="248">
                  <c:v>0.89633080955154298</c:v>
                </c:pt>
                <c:pt idx="249">
                  <c:v>0.72154963680387396</c:v>
                </c:pt>
                <c:pt idx="250">
                  <c:v>0</c:v>
                </c:pt>
                <c:pt idx="251">
                  <c:v>0.77459016393442603</c:v>
                </c:pt>
                <c:pt idx="252">
                  <c:v>0.16666666666666599</c:v>
                </c:pt>
                <c:pt idx="253">
                  <c:v>0.71654275092936803</c:v>
                </c:pt>
                <c:pt idx="254">
                  <c:v>0.98431372549019602</c:v>
                </c:pt>
                <c:pt idx="255">
                  <c:v>0.72533632286995497</c:v>
                </c:pt>
                <c:pt idx="256">
                  <c:v>0.886851346078813</c:v>
                </c:pt>
                <c:pt idx="257">
                  <c:v>0.987341772151898</c:v>
                </c:pt>
                <c:pt idx="258">
                  <c:v>0.92019722425127803</c:v>
                </c:pt>
                <c:pt idx="259">
                  <c:v>0.41463414634146301</c:v>
                </c:pt>
                <c:pt idx="260">
                  <c:v>1</c:v>
                </c:pt>
                <c:pt idx="261">
                  <c:v>1</c:v>
                </c:pt>
                <c:pt idx="262">
                  <c:v>1</c:v>
                </c:pt>
                <c:pt idx="263">
                  <c:v>1</c:v>
                </c:pt>
                <c:pt idx="264">
                  <c:v>1</c:v>
                </c:pt>
                <c:pt idx="265">
                  <c:v>1</c:v>
                </c:pt>
                <c:pt idx="266">
                  <c:v>1</c:v>
                </c:pt>
                <c:pt idx="267">
                  <c:v>1</c:v>
                </c:pt>
                <c:pt idx="268">
                  <c:v>0.88092809790922999</c:v>
                </c:pt>
                <c:pt idx="269">
                  <c:v>0.94870460930184097</c:v>
                </c:pt>
                <c:pt idx="270">
                  <c:v>0.89439655172413701</c:v>
                </c:pt>
                <c:pt idx="271">
                  <c:v>0.80303030303030298</c:v>
                </c:pt>
                <c:pt idx="272">
                  <c:v>0</c:v>
                </c:pt>
                <c:pt idx="273">
                  <c:v>0</c:v>
                </c:pt>
                <c:pt idx="274">
                  <c:v>0.86371379897785305</c:v>
                </c:pt>
                <c:pt idx="275">
                  <c:v>0.96421845574387899</c:v>
                </c:pt>
                <c:pt idx="276">
                  <c:v>0.90327272727272701</c:v>
                </c:pt>
                <c:pt idx="277">
                  <c:v>0.86722338204592897</c:v>
                </c:pt>
                <c:pt idx="278">
                  <c:v>0.94128787878787801</c:v>
                </c:pt>
                <c:pt idx="279">
                  <c:v>0.88914728682170496</c:v>
                </c:pt>
                <c:pt idx="280">
                  <c:v>0</c:v>
                </c:pt>
                <c:pt idx="281">
                  <c:v>0.20774938169826801</c:v>
                </c:pt>
                <c:pt idx="282">
                  <c:v>0.85341726618705005</c:v>
                </c:pt>
                <c:pt idx="283">
                  <c:v>0.96421225832990498</c:v>
                </c:pt>
                <c:pt idx="284">
                  <c:v>0.92165868805796303</c:v>
                </c:pt>
                <c:pt idx="285">
                  <c:v>0.94160240737257805</c:v>
                </c:pt>
                <c:pt idx="286">
                  <c:v>0.92322706571242596</c:v>
                </c:pt>
                <c:pt idx="287">
                  <c:v>0.18518518518518501</c:v>
                </c:pt>
                <c:pt idx="288">
                  <c:v>0.673354735152488</c:v>
                </c:pt>
                <c:pt idx="289">
                  <c:v>0.56842105263157805</c:v>
                </c:pt>
                <c:pt idx="290">
                  <c:v>0.42616033755274202</c:v>
                </c:pt>
                <c:pt idx="291">
                  <c:v>1.48809523809523E-2</c:v>
                </c:pt>
                <c:pt idx="292">
                  <c:v>0.69512195121951204</c:v>
                </c:pt>
                <c:pt idx="293">
                  <c:v>0.96823894410264499</c:v>
                </c:pt>
                <c:pt idx="294">
                  <c:v>0.93578844110193704</c:v>
                </c:pt>
                <c:pt idx="295">
                  <c:v>0.33193277310924302</c:v>
                </c:pt>
                <c:pt idx="296">
                  <c:v>1</c:v>
                </c:pt>
                <c:pt idx="297">
                  <c:v>0.94446994033960496</c:v>
                </c:pt>
                <c:pt idx="298">
                  <c:v>0.35593220338983</c:v>
                </c:pt>
                <c:pt idx="299">
                  <c:v>0.98704476752555004</c:v>
                </c:pt>
                <c:pt idx="300">
                  <c:v>0.96687555953446702</c:v>
                </c:pt>
                <c:pt idx="301">
                  <c:v>1</c:v>
                </c:pt>
                <c:pt idx="302">
                  <c:v>0</c:v>
                </c:pt>
                <c:pt idx="303">
                  <c:v>0.257692307692307</c:v>
                </c:pt>
                <c:pt idx="304">
                  <c:v>0.48294434470377001</c:v>
                </c:pt>
                <c:pt idx="305">
                  <c:v>0.60096735187424399</c:v>
                </c:pt>
                <c:pt idx="306">
                  <c:v>0.95120614035087703</c:v>
                </c:pt>
                <c:pt idx="307">
                  <c:v>0.93805970149253703</c:v>
                </c:pt>
                <c:pt idx="308">
                  <c:v>0.91752577319587603</c:v>
                </c:pt>
                <c:pt idx="309">
                  <c:v>0.78954423592493295</c:v>
                </c:pt>
                <c:pt idx="310">
                  <c:v>0.96329588014981204</c:v>
                </c:pt>
                <c:pt idx="311">
                  <c:v>7.3041168658698502E-2</c:v>
                </c:pt>
                <c:pt idx="312">
                  <c:v>0</c:v>
                </c:pt>
                <c:pt idx="313">
                  <c:v>0.45153664302600399</c:v>
                </c:pt>
                <c:pt idx="314">
                  <c:v>0.594936708860759</c:v>
                </c:pt>
                <c:pt idx="315">
                  <c:v>0.76677316293929698</c:v>
                </c:pt>
                <c:pt idx="316">
                  <c:v>0.38853503184713301</c:v>
                </c:pt>
                <c:pt idx="317">
                  <c:v>0.77984084880636595</c:v>
                </c:pt>
                <c:pt idx="318">
                  <c:v>0.77030456852791795</c:v>
                </c:pt>
                <c:pt idx="319">
                  <c:v>0.93904208998548599</c:v>
                </c:pt>
                <c:pt idx="320">
                  <c:v>0.71052631578947301</c:v>
                </c:pt>
                <c:pt idx="321">
                  <c:v>0.65509877202349098</c:v>
                </c:pt>
                <c:pt idx="322">
                  <c:v>0.28571428571428498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0.807339449541284</c:v>
                </c:pt>
                <c:pt idx="327">
                  <c:v>0.78298936835522204</c:v>
                </c:pt>
                <c:pt idx="328">
                  <c:v>0.91081081081080995</c:v>
                </c:pt>
                <c:pt idx="329">
                  <c:v>6.6755674232309697E-3</c:v>
                </c:pt>
                <c:pt idx="330">
                  <c:v>0.710681907765076</c:v>
                </c:pt>
                <c:pt idx="331">
                  <c:v>0.45533769063180801</c:v>
                </c:pt>
                <c:pt idx="332">
                  <c:v>0.67205169628432904</c:v>
                </c:pt>
                <c:pt idx="333">
                  <c:v>0.94409503843466103</c:v>
                </c:pt>
                <c:pt idx="334">
                  <c:v>0.71643394199785104</c:v>
                </c:pt>
                <c:pt idx="335">
                  <c:v>0.75528364849833096</c:v>
                </c:pt>
                <c:pt idx="336">
                  <c:v>0.76315789473684204</c:v>
                </c:pt>
                <c:pt idx="337">
                  <c:v>0.92897874546397097</c:v>
                </c:pt>
                <c:pt idx="338">
                  <c:v>0.83837330552658995</c:v>
                </c:pt>
                <c:pt idx="339">
                  <c:v>0.89361702127659504</c:v>
                </c:pt>
                <c:pt idx="340">
                  <c:v>0.90541211519364395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5.7224606580829701E-2</c:v>
                </c:pt>
                <c:pt idx="345">
                  <c:v>0</c:v>
                </c:pt>
                <c:pt idx="346">
                  <c:v>5.7649667405764903E-2</c:v>
                </c:pt>
                <c:pt idx="347">
                  <c:v>0</c:v>
                </c:pt>
                <c:pt idx="348">
                  <c:v>0</c:v>
                </c:pt>
                <c:pt idx="349">
                  <c:v>0.67797619047618995</c:v>
                </c:pt>
                <c:pt idx="350">
                  <c:v>0.92923898531375104</c:v>
                </c:pt>
                <c:pt idx="351">
                  <c:v>0.90073529411764697</c:v>
                </c:pt>
                <c:pt idx="352">
                  <c:v>0.34575045207956601</c:v>
                </c:pt>
                <c:pt idx="353">
                  <c:v>0.62782540919719398</c:v>
                </c:pt>
                <c:pt idx="354">
                  <c:v>0.74928715848410998</c:v>
                </c:pt>
                <c:pt idx="355">
                  <c:v>0.68474576271186405</c:v>
                </c:pt>
                <c:pt idx="356">
                  <c:v>0.94103657788142803</c:v>
                </c:pt>
                <c:pt idx="357">
                  <c:v>0.85049833887043103</c:v>
                </c:pt>
                <c:pt idx="358">
                  <c:v>0.57509157509157505</c:v>
                </c:pt>
                <c:pt idx="359">
                  <c:v>0.58029197080291905</c:v>
                </c:pt>
                <c:pt idx="360">
                  <c:v>0.86956521739130399</c:v>
                </c:pt>
                <c:pt idx="361">
                  <c:v>0.91943127962085303</c:v>
                </c:pt>
                <c:pt idx="362">
                  <c:v>0.81605351170568496</c:v>
                </c:pt>
                <c:pt idx="363">
                  <c:v>0.923828125</c:v>
                </c:pt>
                <c:pt idx="364">
                  <c:v>0.53719008264462798</c:v>
                </c:pt>
                <c:pt idx="365">
                  <c:v>0.523734177215189</c:v>
                </c:pt>
                <c:pt idx="366">
                  <c:v>0.90546218487394903</c:v>
                </c:pt>
                <c:pt idx="367">
                  <c:v>0.93469910371318798</c:v>
                </c:pt>
                <c:pt idx="368">
                  <c:v>0.95236831630622198</c:v>
                </c:pt>
                <c:pt idx="369">
                  <c:v>0.60431293881644899</c:v>
                </c:pt>
                <c:pt idx="370">
                  <c:v>0.154817275747508</c:v>
                </c:pt>
                <c:pt idx="371">
                  <c:v>0.50018677624206198</c:v>
                </c:pt>
                <c:pt idx="372">
                  <c:v>0.2</c:v>
                </c:pt>
                <c:pt idx="373">
                  <c:v>0.94841658504733894</c:v>
                </c:pt>
                <c:pt idx="374">
                  <c:v>0.42716656422864102</c:v>
                </c:pt>
                <c:pt idx="375">
                  <c:v>0.88431372549019605</c:v>
                </c:pt>
                <c:pt idx="376">
                  <c:v>0.95407098121085598</c:v>
                </c:pt>
                <c:pt idx="377">
                  <c:v>0.980245595301655</c:v>
                </c:pt>
                <c:pt idx="378">
                  <c:v>1</c:v>
                </c:pt>
                <c:pt idx="379">
                  <c:v>0.94195849546044097</c:v>
                </c:pt>
                <c:pt idx="380">
                  <c:v>0.94088176352705399</c:v>
                </c:pt>
                <c:pt idx="381">
                  <c:v>0.95529411764705796</c:v>
                </c:pt>
                <c:pt idx="382">
                  <c:v>0.91188251001335097</c:v>
                </c:pt>
                <c:pt idx="383">
                  <c:v>0.87484143763213496</c:v>
                </c:pt>
                <c:pt idx="384">
                  <c:v>0.98677381550309695</c:v>
                </c:pt>
                <c:pt idx="385">
                  <c:v>1</c:v>
                </c:pt>
                <c:pt idx="386">
                  <c:v>3.2786885245901599E-2</c:v>
                </c:pt>
                <c:pt idx="387">
                  <c:v>7.1258907363420396E-3</c:v>
                </c:pt>
                <c:pt idx="388">
                  <c:v>0.85681024447031395</c:v>
                </c:pt>
                <c:pt idx="389">
                  <c:v>0.99777282850779503</c:v>
                </c:pt>
                <c:pt idx="390">
                  <c:v>0.97740835464620601</c:v>
                </c:pt>
                <c:pt idx="391">
                  <c:v>0.86952998379254398</c:v>
                </c:pt>
                <c:pt idx="392">
                  <c:v>0</c:v>
                </c:pt>
                <c:pt idx="393">
                  <c:v>8.0645161290322495E-2</c:v>
                </c:pt>
                <c:pt idx="394">
                  <c:v>0.66112266112266105</c:v>
                </c:pt>
                <c:pt idx="395">
                  <c:v>0.93141866798712503</c:v>
                </c:pt>
                <c:pt idx="396">
                  <c:v>0.92425363927954596</c:v>
                </c:pt>
                <c:pt idx="397">
                  <c:v>0.93208352043107301</c:v>
                </c:pt>
                <c:pt idx="398">
                  <c:v>0.963537626066718</c:v>
                </c:pt>
                <c:pt idx="399">
                  <c:v>0.82506527415143605</c:v>
                </c:pt>
                <c:pt idx="400">
                  <c:v>0.91609458428680401</c:v>
                </c:pt>
                <c:pt idx="401">
                  <c:v>0.93347121682178502</c:v>
                </c:pt>
                <c:pt idx="402">
                  <c:v>0.93717026378896795</c:v>
                </c:pt>
                <c:pt idx="403">
                  <c:v>0.92378997550155595</c:v>
                </c:pt>
                <c:pt idx="404">
                  <c:v>0</c:v>
                </c:pt>
                <c:pt idx="405">
                  <c:v>0</c:v>
                </c:pt>
                <c:pt idx="406">
                  <c:v>0.68146718146718099</c:v>
                </c:pt>
                <c:pt idx="407">
                  <c:v>0.95881226053639801</c:v>
                </c:pt>
                <c:pt idx="408">
                  <c:v>0.41249999999999998</c:v>
                </c:pt>
                <c:pt idx="409">
                  <c:v>0.8</c:v>
                </c:pt>
                <c:pt idx="410">
                  <c:v>0.62089356110381</c:v>
                </c:pt>
                <c:pt idx="411">
                  <c:v>0.427027027027027</c:v>
                </c:pt>
                <c:pt idx="412">
                  <c:v>0.98526494757721705</c:v>
                </c:pt>
                <c:pt idx="413">
                  <c:v>0</c:v>
                </c:pt>
                <c:pt idx="414">
                  <c:v>0.80638992012599797</c:v>
                </c:pt>
                <c:pt idx="415">
                  <c:v>3.125E-2</c:v>
                </c:pt>
                <c:pt idx="416">
                  <c:v>1</c:v>
                </c:pt>
                <c:pt idx="417">
                  <c:v>0</c:v>
                </c:pt>
                <c:pt idx="418">
                  <c:v>0</c:v>
                </c:pt>
                <c:pt idx="419">
                  <c:v>1</c:v>
                </c:pt>
                <c:pt idx="420">
                  <c:v>0.25896414342629398</c:v>
                </c:pt>
                <c:pt idx="421">
                  <c:v>0.512820512820512</c:v>
                </c:pt>
                <c:pt idx="422">
                  <c:v>0.90653785666142395</c:v>
                </c:pt>
                <c:pt idx="423">
                  <c:v>0.93592025631897402</c:v>
                </c:pt>
                <c:pt idx="424">
                  <c:v>0.85462012320328495</c:v>
                </c:pt>
                <c:pt idx="425">
                  <c:v>1</c:v>
                </c:pt>
                <c:pt idx="426">
                  <c:v>0.95901639344262202</c:v>
                </c:pt>
                <c:pt idx="427">
                  <c:v>0.37864077669902901</c:v>
                </c:pt>
                <c:pt idx="428">
                  <c:v>0.89318073438245105</c:v>
                </c:pt>
                <c:pt idx="429">
                  <c:v>0.90363881401617197</c:v>
                </c:pt>
                <c:pt idx="430">
                  <c:v>0.95294117647058796</c:v>
                </c:pt>
                <c:pt idx="431">
                  <c:v>1</c:v>
                </c:pt>
                <c:pt idx="432">
                  <c:v>0</c:v>
                </c:pt>
                <c:pt idx="433">
                  <c:v>0</c:v>
                </c:pt>
                <c:pt idx="434">
                  <c:v>0.78095983890815501</c:v>
                </c:pt>
                <c:pt idx="435">
                  <c:v>0</c:v>
                </c:pt>
                <c:pt idx="436">
                  <c:v>0.89312267657992495</c:v>
                </c:pt>
                <c:pt idx="437">
                  <c:v>0.91969451515852796</c:v>
                </c:pt>
                <c:pt idx="438">
                  <c:v>0.95142378559463903</c:v>
                </c:pt>
                <c:pt idx="439">
                  <c:v>1.7825311942959001E-3</c:v>
                </c:pt>
                <c:pt idx="440">
                  <c:v>0.45801526717557201</c:v>
                </c:pt>
                <c:pt idx="441">
                  <c:v>0</c:v>
                </c:pt>
                <c:pt idx="442">
                  <c:v>0.81178540017590095</c:v>
                </c:pt>
                <c:pt idx="443">
                  <c:v>0.71182350913478099</c:v>
                </c:pt>
                <c:pt idx="444">
                  <c:v>0.66308243727598504</c:v>
                </c:pt>
                <c:pt idx="445">
                  <c:v>0.83293697978596903</c:v>
                </c:pt>
                <c:pt idx="446">
                  <c:v>0.79043346117664004</c:v>
                </c:pt>
                <c:pt idx="447">
                  <c:v>0.95751052600367603</c:v>
                </c:pt>
                <c:pt idx="448">
                  <c:v>1</c:v>
                </c:pt>
                <c:pt idx="449">
                  <c:v>1</c:v>
                </c:pt>
                <c:pt idx="450">
                  <c:v>1</c:v>
                </c:pt>
                <c:pt idx="451">
                  <c:v>0.88788246989948005</c:v>
                </c:pt>
                <c:pt idx="452">
                  <c:v>0.92678419107193599</c:v>
                </c:pt>
                <c:pt idx="453">
                  <c:v>0.99003984063744999</c:v>
                </c:pt>
                <c:pt idx="454">
                  <c:v>0.63618233618233599</c:v>
                </c:pt>
                <c:pt idx="455">
                  <c:v>0.77792732166890899</c:v>
                </c:pt>
                <c:pt idx="456">
                  <c:v>0.94568690095846597</c:v>
                </c:pt>
                <c:pt idx="457">
                  <c:v>0.44190981432360699</c:v>
                </c:pt>
                <c:pt idx="458">
                  <c:v>0</c:v>
                </c:pt>
                <c:pt idx="459">
                  <c:v>0.21513944223107501</c:v>
                </c:pt>
                <c:pt idx="460">
                  <c:v>2.2950819672131102E-2</c:v>
                </c:pt>
                <c:pt idx="461">
                  <c:v>0.98512790005948803</c:v>
                </c:pt>
                <c:pt idx="462">
                  <c:v>0.46283309957924201</c:v>
                </c:pt>
                <c:pt idx="463">
                  <c:v>0.98528706221013895</c:v>
                </c:pt>
                <c:pt idx="464">
                  <c:v>0.98895027624309395</c:v>
                </c:pt>
                <c:pt idx="465">
                  <c:v>0.94029439667044101</c:v>
                </c:pt>
                <c:pt idx="466">
                  <c:v>0.34883720930232498</c:v>
                </c:pt>
                <c:pt idx="467">
                  <c:v>0.32009345794392502</c:v>
                </c:pt>
                <c:pt idx="468">
                  <c:v>0.92550549840368901</c:v>
                </c:pt>
                <c:pt idx="469">
                  <c:v>0.41413237924865798</c:v>
                </c:pt>
                <c:pt idx="470">
                  <c:v>0.72714319639040603</c:v>
                </c:pt>
                <c:pt idx="471">
                  <c:v>1</c:v>
                </c:pt>
                <c:pt idx="472">
                  <c:v>0.99363057324840698</c:v>
                </c:pt>
                <c:pt idx="473">
                  <c:v>0.99689548120041305</c:v>
                </c:pt>
                <c:pt idx="474">
                  <c:v>0.97378640776698999</c:v>
                </c:pt>
                <c:pt idx="475">
                  <c:v>0.30328495034377301</c:v>
                </c:pt>
                <c:pt idx="476">
                  <c:v>0</c:v>
                </c:pt>
                <c:pt idx="477">
                  <c:v>0.87288135593220295</c:v>
                </c:pt>
                <c:pt idx="478">
                  <c:v>1</c:v>
                </c:pt>
                <c:pt idx="479">
                  <c:v>0.58411214953270996</c:v>
                </c:pt>
                <c:pt idx="480">
                  <c:v>0.95695839311334197</c:v>
                </c:pt>
                <c:pt idx="481">
                  <c:v>0.85634711228378702</c:v>
                </c:pt>
                <c:pt idx="482">
                  <c:v>0.97848739495798298</c:v>
                </c:pt>
                <c:pt idx="483">
                  <c:v>1</c:v>
                </c:pt>
                <c:pt idx="484">
                  <c:v>0.93</c:v>
                </c:pt>
                <c:pt idx="485">
                  <c:v>0.97487922705314001</c:v>
                </c:pt>
                <c:pt idx="486">
                  <c:v>0.32074600683224003</c:v>
                </c:pt>
                <c:pt idx="487">
                  <c:v>0.93311791244970099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0.995287958115183</c:v>
                </c:pt>
                <c:pt idx="493">
                  <c:v>0.74527588813303103</c:v>
                </c:pt>
                <c:pt idx="494">
                  <c:v>0.94963536918869595</c:v>
                </c:pt>
                <c:pt idx="495">
                  <c:v>0.88758901322482198</c:v>
                </c:pt>
                <c:pt idx="496">
                  <c:v>0</c:v>
                </c:pt>
                <c:pt idx="497">
                  <c:v>0</c:v>
                </c:pt>
                <c:pt idx="498">
                  <c:v>0.84309133489461296</c:v>
                </c:pt>
                <c:pt idx="499">
                  <c:v>0.98294069861900801</c:v>
                </c:pt>
                <c:pt idx="500">
                  <c:v>1</c:v>
                </c:pt>
                <c:pt idx="501">
                  <c:v>1</c:v>
                </c:pt>
                <c:pt idx="502">
                  <c:v>0.90386427898209198</c:v>
                </c:pt>
                <c:pt idx="503">
                  <c:v>0.62767857142857097</c:v>
                </c:pt>
                <c:pt idx="504">
                  <c:v>0</c:v>
                </c:pt>
                <c:pt idx="505">
                  <c:v>0.94529195160441803</c:v>
                </c:pt>
                <c:pt idx="506">
                  <c:v>0.91373239436619702</c:v>
                </c:pt>
                <c:pt idx="507">
                  <c:v>0.87824956672443599</c:v>
                </c:pt>
                <c:pt idx="508">
                  <c:v>0.89288393836209301</c:v>
                </c:pt>
                <c:pt idx="509">
                  <c:v>0</c:v>
                </c:pt>
                <c:pt idx="510">
                  <c:v>1</c:v>
                </c:pt>
                <c:pt idx="511">
                  <c:v>1</c:v>
                </c:pt>
                <c:pt idx="512">
                  <c:v>1</c:v>
                </c:pt>
                <c:pt idx="513">
                  <c:v>0.201550387596899</c:v>
                </c:pt>
                <c:pt idx="514">
                  <c:v>0.57716701902748402</c:v>
                </c:pt>
                <c:pt idx="515">
                  <c:v>0.96350522899386903</c:v>
                </c:pt>
                <c:pt idx="516">
                  <c:v>0.97745023935500097</c:v>
                </c:pt>
                <c:pt idx="517">
                  <c:v>0</c:v>
                </c:pt>
                <c:pt idx="518">
                  <c:v>0</c:v>
                </c:pt>
                <c:pt idx="519">
                  <c:v>0.89224137931034397</c:v>
                </c:pt>
                <c:pt idx="520">
                  <c:v>0.59322560596643803</c:v>
                </c:pt>
                <c:pt idx="521">
                  <c:v>1</c:v>
                </c:pt>
                <c:pt idx="522">
                  <c:v>0.91634839310666005</c:v>
                </c:pt>
                <c:pt idx="523">
                  <c:v>4.3596730245231599E-2</c:v>
                </c:pt>
                <c:pt idx="524">
                  <c:v>0.92219771405654705</c:v>
                </c:pt>
                <c:pt idx="525">
                  <c:v>0.91897974493623402</c:v>
                </c:pt>
                <c:pt idx="526">
                  <c:v>1</c:v>
                </c:pt>
                <c:pt idx="527">
                  <c:v>1</c:v>
                </c:pt>
                <c:pt idx="528">
                  <c:v>1</c:v>
                </c:pt>
                <c:pt idx="529">
                  <c:v>0.96410648975078606</c:v>
                </c:pt>
                <c:pt idx="530">
                  <c:v>1</c:v>
                </c:pt>
                <c:pt idx="531">
                  <c:v>1</c:v>
                </c:pt>
                <c:pt idx="532">
                  <c:v>1</c:v>
                </c:pt>
                <c:pt idx="533">
                  <c:v>0.97760060744115396</c:v>
                </c:pt>
                <c:pt idx="534">
                  <c:v>0.96437781109445198</c:v>
                </c:pt>
                <c:pt idx="535">
                  <c:v>1</c:v>
                </c:pt>
                <c:pt idx="536">
                  <c:v>0.96130937730740795</c:v>
                </c:pt>
                <c:pt idx="537">
                  <c:v>1</c:v>
                </c:pt>
                <c:pt idx="538">
                  <c:v>1</c:v>
                </c:pt>
                <c:pt idx="539">
                  <c:v>0.87920376566664704</c:v>
                </c:pt>
                <c:pt idx="540">
                  <c:v>0.58103638368246902</c:v>
                </c:pt>
                <c:pt idx="541">
                  <c:v>1</c:v>
                </c:pt>
                <c:pt idx="542">
                  <c:v>1</c:v>
                </c:pt>
                <c:pt idx="543">
                  <c:v>0.63763608087091705</c:v>
                </c:pt>
                <c:pt idx="544">
                  <c:v>0</c:v>
                </c:pt>
                <c:pt idx="545">
                  <c:v>0</c:v>
                </c:pt>
                <c:pt idx="546">
                  <c:v>0.104454685099846</c:v>
                </c:pt>
                <c:pt idx="547">
                  <c:v>0.95271084337349399</c:v>
                </c:pt>
                <c:pt idx="548">
                  <c:v>0.939633328364883</c:v>
                </c:pt>
                <c:pt idx="549">
                  <c:v>0.94588845310111003</c:v>
                </c:pt>
                <c:pt idx="550">
                  <c:v>0.98257681564245802</c:v>
                </c:pt>
                <c:pt idx="551">
                  <c:v>1</c:v>
                </c:pt>
                <c:pt idx="552">
                  <c:v>1</c:v>
                </c:pt>
                <c:pt idx="553">
                  <c:v>0.43220338983050799</c:v>
                </c:pt>
                <c:pt idx="554">
                  <c:v>1</c:v>
                </c:pt>
                <c:pt idx="555">
                  <c:v>1</c:v>
                </c:pt>
                <c:pt idx="556">
                  <c:v>1</c:v>
                </c:pt>
                <c:pt idx="557">
                  <c:v>1</c:v>
                </c:pt>
                <c:pt idx="558">
                  <c:v>1</c:v>
                </c:pt>
                <c:pt idx="559">
                  <c:v>1</c:v>
                </c:pt>
                <c:pt idx="560">
                  <c:v>1</c:v>
                </c:pt>
                <c:pt idx="561">
                  <c:v>0.95210576371595901</c:v>
                </c:pt>
                <c:pt idx="562">
                  <c:v>0.110135674381484</c:v>
                </c:pt>
                <c:pt idx="563">
                  <c:v>0.67243867243867195</c:v>
                </c:pt>
                <c:pt idx="564">
                  <c:v>0.21122369446609501</c:v>
                </c:pt>
                <c:pt idx="565">
                  <c:v>1</c:v>
                </c:pt>
                <c:pt idx="566">
                  <c:v>0.929133858267716</c:v>
                </c:pt>
                <c:pt idx="567">
                  <c:v>1</c:v>
                </c:pt>
                <c:pt idx="568">
                  <c:v>1</c:v>
                </c:pt>
                <c:pt idx="569">
                  <c:v>0.95751685749196702</c:v>
                </c:pt>
                <c:pt idx="570">
                  <c:v>1</c:v>
                </c:pt>
                <c:pt idx="571">
                  <c:v>0.78881987577639701</c:v>
                </c:pt>
                <c:pt idx="572">
                  <c:v>0.228988424760946</c:v>
                </c:pt>
                <c:pt idx="573">
                  <c:v>1</c:v>
                </c:pt>
                <c:pt idx="574">
                  <c:v>0.98945518453426995</c:v>
                </c:pt>
                <c:pt idx="575">
                  <c:v>0</c:v>
                </c:pt>
                <c:pt idx="576">
                  <c:v>0.39924528301886703</c:v>
                </c:pt>
                <c:pt idx="577">
                  <c:v>0.96435587987650795</c:v>
                </c:pt>
                <c:pt idx="578">
                  <c:v>0.95599374774558099</c:v>
                </c:pt>
                <c:pt idx="579">
                  <c:v>0.90564605593507297</c:v>
                </c:pt>
                <c:pt idx="580">
                  <c:v>0.98161350844277595</c:v>
                </c:pt>
                <c:pt idx="581">
                  <c:v>0.94152046783625698</c:v>
                </c:pt>
                <c:pt idx="582">
                  <c:v>0.95906432748537995</c:v>
                </c:pt>
                <c:pt idx="583">
                  <c:v>0.97854077253218796</c:v>
                </c:pt>
                <c:pt idx="584">
                  <c:v>0.66666666666666596</c:v>
                </c:pt>
                <c:pt idx="585">
                  <c:v>0.69635627530364297</c:v>
                </c:pt>
                <c:pt idx="586">
                  <c:v>0.80303030303030298</c:v>
                </c:pt>
                <c:pt idx="587">
                  <c:v>0.68893528183716002</c:v>
                </c:pt>
                <c:pt idx="588">
                  <c:v>0.88549618320610601</c:v>
                </c:pt>
                <c:pt idx="589">
                  <c:v>0</c:v>
                </c:pt>
                <c:pt idx="590">
                  <c:v>0</c:v>
                </c:pt>
                <c:pt idx="591">
                  <c:v>0.96929089893914</c:v>
                </c:pt>
                <c:pt idx="592">
                  <c:v>1</c:v>
                </c:pt>
                <c:pt idx="593">
                  <c:v>0.97470133520730795</c:v>
                </c:pt>
                <c:pt idx="594">
                  <c:v>0.96010123567068595</c:v>
                </c:pt>
                <c:pt idx="595">
                  <c:v>0.98649162861491602</c:v>
                </c:pt>
                <c:pt idx="596">
                  <c:v>0.99000358437213698</c:v>
                </c:pt>
                <c:pt idx="597">
                  <c:v>0.95166352793471398</c:v>
                </c:pt>
                <c:pt idx="598">
                  <c:v>0.67450980392156801</c:v>
                </c:pt>
                <c:pt idx="599">
                  <c:v>0.91839016210173197</c:v>
                </c:pt>
                <c:pt idx="600">
                  <c:v>0.95746691871455503</c:v>
                </c:pt>
                <c:pt idx="601">
                  <c:v>0.99440488301119001</c:v>
                </c:pt>
                <c:pt idx="602">
                  <c:v>0.96111786148238099</c:v>
                </c:pt>
                <c:pt idx="603">
                  <c:v>0.99068939549530999</c:v>
                </c:pt>
                <c:pt idx="604">
                  <c:v>0.99613686534216295</c:v>
                </c:pt>
                <c:pt idx="605">
                  <c:v>0.98867256637168099</c:v>
                </c:pt>
                <c:pt idx="606">
                  <c:v>0.98774341622695905</c:v>
                </c:pt>
                <c:pt idx="607">
                  <c:v>1</c:v>
                </c:pt>
                <c:pt idx="608">
                  <c:v>0.962686567164179</c:v>
                </c:pt>
                <c:pt idx="609">
                  <c:v>0.84313725490196001</c:v>
                </c:pt>
                <c:pt idx="610">
                  <c:v>0.988826815642458</c:v>
                </c:pt>
                <c:pt idx="611">
                  <c:v>0.75991024682124098</c:v>
                </c:pt>
                <c:pt idx="612">
                  <c:v>0.89743589743589702</c:v>
                </c:pt>
                <c:pt idx="613">
                  <c:v>0.85714285714285698</c:v>
                </c:pt>
                <c:pt idx="614">
                  <c:v>0.87265407246825599</c:v>
                </c:pt>
                <c:pt idx="615">
                  <c:v>0.98338124176428998</c:v>
                </c:pt>
                <c:pt idx="616">
                  <c:v>1</c:v>
                </c:pt>
                <c:pt idx="617">
                  <c:v>1</c:v>
                </c:pt>
                <c:pt idx="618">
                  <c:v>1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0.52802160702228196</c:v>
                </c:pt>
                <c:pt idx="624">
                  <c:v>0</c:v>
                </c:pt>
                <c:pt idx="625">
                  <c:v>0</c:v>
                </c:pt>
                <c:pt idx="626">
                  <c:v>0.52132701421800898</c:v>
                </c:pt>
                <c:pt idx="627">
                  <c:v>0.93296244784422799</c:v>
                </c:pt>
                <c:pt idx="628">
                  <c:v>0</c:v>
                </c:pt>
                <c:pt idx="629">
                  <c:v>0.78455484505656603</c:v>
                </c:pt>
                <c:pt idx="630">
                  <c:v>0.72750478621569803</c:v>
                </c:pt>
                <c:pt idx="631">
                  <c:v>0.119223040857334</c:v>
                </c:pt>
                <c:pt idx="632">
                  <c:v>0.91027190332326202</c:v>
                </c:pt>
                <c:pt idx="633">
                  <c:v>0.69135802469135799</c:v>
                </c:pt>
                <c:pt idx="634">
                  <c:v>0.94432518523647901</c:v>
                </c:pt>
                <c:pt idx="635">
                  <c:v>0</c:v>
                </c:pt>
                <c:pt idx="636">
                  <c:v>0.40248447204968901</c:v>
                </c:pt>
                <c:pt idx="637">
                  <c:v>0.95598455598455601</c:v>
                </c:pt>
                <c:pt idx="638">
                  <c:v>0.97713763145861898</c:v>
                </c:pt>
                <c:pt idx="639">
                  <c:v>0.987076999544381</c:v>
                </c:pt>
                <c:pt idx="640">
                  <c:v>0.90104673807205404</c:v>
                </c:pt>
                <c:pt idx="641">
                  <c:v>0.25844930417494999</c:v>
                </c:pt>
                <c:pt idx="642">
                  <c:v>0.99199999999999999</c:v>
                </c:pt>
                <c:pt idx="643">
                  <c:v>0.36576846307385202</c:v>
                </c:pt>
                <c:pt idx="644">
                  <c:v>0.97997306318440003</c:v>
                </c:pt>
                <c:pt idx="645">
                  <c:v>0.90619708770741603</c:v>
                </c:pt>
                <c:pt idx="646">
                  <c:v>0.98230668414154598</c:v>
                </c:pt>
                <c:pt idx="647">
                  <c:v>0.22222222222222199</c:v>
                </c:pt>
                <c:pt idx="648">
                  <c:v>1</c:v>
                </c:pt>
                <c:pt idx="649">
                  <c:v>4.2735042735042701E-2</c:v>
                </c:pt>
                <c:pt idx="650">
                  <c:v>0.72815533980582503</c:v>
                </c:pt>
                <c:pt idx="651">
                  <c:v>0.95850165258905595</c:v>
                </c:pt>
                <c:pt idx="652">
                  <c:v>0.95489580359691695</c:v>
                </c:pt>
                <c:pt idx="653">
                  <c:v>0.94754196642685795</c:v>
                </c:pt>
                <c:pt idx="654">
                  <c:v>0.96528683181225505</c:v>
                </c:pt>
                <c:pt idx="655">
                  <c:v>0.95541401273885296</c:v>
                </c:pt>
                <c:pt idx="656">
                  <c:v>1</c:v>
                </c:pt>
                <c:pt idx="657">
                  <c:v>1</c:v>
                </c:pt>
                <c:pt idx="658">
                  <c:v>0.99300008974243903</c:v>
                </c:pt>
                <c:pt idx="659">
                  <c:v>0.95631997063527396</c:v>
                </c:pt>
                <c:pt idx="660">
                  <c:v>0.98393387512647201</c:v>
                </c:pt>
                <c:pt idx="661">
                  <c:v>0.95597082953509505</c:v>
                </c:pt>
                <c:pt idx="662">
                  <c:v>0.378147029204431</c:v>
                </c:pt>
                <c:pt idx="663">
                  <c:v>0.20995334370139901</c:v>
                </c:pt>
                <c:pt idx="664">
                  <c:v>0.98036334181902296</c:v>
                </c:pt>
                <c:pt idx="665">
                  <c:v>0.45969498910675299</c:v>
                </c:pt>
                <c:pt idx="666">
                  <c:v>0.84415584415584399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0.125</c:v>
                </c:pt>
                <c:pt idx="673">
                  <c:v>0</c:v>
                </c:pt>
                <c:pt idx="674">
                  <c:v>0</c:v>
                </c:pt>
                <c:pt idx="675">
                  <c:v>0.71171171171171099</c:v>
                </c:pt>
                <c:pt idx="676">
                  <c:v>0.17636022514071201</c:v>
                </c:pt>
                <c:pt idx="677">
                  <c:v>0.92920353982300796</c:v>
                </c:pt>
                <c:pt idx="678">
                  <c:v>0.87040618955512505</c:v>
                </c:pt>
                <c:pt idx="679">
                  <c:v>0.87374749498997994</c:v>
                </c:pt>
                <c:pt idx="680">
                  <c:v>0.91940018744142404</c:v>
                </c:pt>
                <c:pt idx="681">
                  <c:v>0.96392785571142203</c:v>
                </c:pt>
                <c:pt idx="682">
                  <c:v>0.85801320020308003</c:v>
                </c:pt>
                <c:pt idx="683">
                  <c:v>0.96195652173913004</c:v>
                </c:pt>
                <c:pt idx="684">
                  <c:v>0.95815677966101698</c:v>
                </c:pt>
                <c:pt idx="685">
                  <c:v>2.77777777777777E-2</c:v>
                </c:pt>
                <c:pt idx="686">
                  <c:v>0.77272727272727204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0.38955823293172598</c:v>
                </c:pt>
                <c:pt idx="691">
                  <c:v>0.51035103510350999</c:v>
                </c:pt>
                <c:pt idx="692">
                  <c:v>0.4</c:v>
                </c:pt>
                <c:pt idx="693">
                  <c:v>1</c:v>
                </c:pt>
                <c:pt idx="694">
                  <c:v>0.97269624573378799</c:v>
                </c:pt>
                <c:pt idx="695">
                  <c:v>0.88461538461538403</c:v>
                </c:pt>
                <c:pt idx="696">
                  <c:v>0.95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0.69545454545454499</c:v>
                </c:pt>
                <c:pt idx="702">
                  <c:v>0</c:v>
                </c:pt>
                <c:pt idx="703">
                  <c:v>0.88429118773946302</c:v>
                </c:pt>
                <c:pt idx="704">
                  <c:v>0.52803129074315502</c:v>
                </c:pt>
                <c:pt idx="705">
                  <c:v>0.92289228922892197</c:v>
                </c:pt>
                <c:pt idx="706">
                  <c:v>0.66457960644007097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0.36211031175059899</c:v>
                </c:pt>
                <c:pt idx="711">
                  <c:v>0.38461538461538403</c:v>
                </c:pt>
                <c:pt idx="712">
                  <c:v>0</c:v>
                </c:pt>
                <c:pt idx="713">
                  <c:v>0.119565217391304</c:v>
                </c:pt>
                <c:pt idx="714">
                  <c:v>0</c:v>
                </c:pt>
                <c:pt idx="715">
                  <c:v>0.672086720867208</c:v>
                </c:pt>
                <c:pt idx="716">
                  <c:v>0.91679273827534002</c:v>
                </c:pt>
                <c:pt idx="717">
                  <c:v>0.90442477876106198</c:v>
                </c:pt>
                <c:pt idx="718">
                  <c:v>0</c:v>
                </c:pt>
                <c:pt idx="719">
                  <c:v>0.69680851063829696</c:v>
                </c:pt>
                <c:pt idx="720">
                  <c:v>0.67275494672754899</c:v>
                </c:pt>
                <c:pt idx="721">
                  <c:v>0.52994555353901995</c:v>
                </c:pt>
                <c:pt idx="722">
                  <c:v>0.82935455349248399</c:v>
                </c:pt>
                <c:pt idx="723">
                  <c:v>0.82488479262672798</c:v>
                </c:pt>
                <c:pt idx="724">
                  <c:v>0.85390307949391198</c:v>
                </c:pt>
                <c:pt idx="725">
                  <c:v>2.7009222661396499E-2</c:v>
                </c:pt>
                <c:pt idx="726">
                  <c:v>0</c:v>
                </c:pt>
                <c:pt idx="727">
                  <c:v>0.486972147349505</c:v>
                </c:pt>
                <c:pt idx="728">
                  <c:v>0.65123108199683699</c:v>
                </c:pt>
                <c:pt idx="729">
                  <c:v>4.8076923076923003E-2</c:v>
                </c:pt>
                <c:pt idx="730">
                  <c:v>0.44318181818181801</c:v>
                </c:pt>
                <c:pt idx="731">
                  <c:v>0.77471418964357697</c:v>
                </c:pt>
                <c:pt idx="732">
                  <c:v>0</c:v>
                </c:pt>
                <c:pt idx="733">
                  <c:v>0.28571428571428498</c:v>
                </c:pt>
                <c:pt idx="734">
                  <c:v>0.55555555555555503</c:v>
                </c:pt>
                <c:pt idx="735">
                  <c:v>0.594249201277955</c:v>
                </c:pt>
                <c:pt idx="736">
                  <c:v>0.27600000000000002</c:v>
                </c:pt>
                <c:pt idx="737">
                  <c:v>0</c:v>
                </c:pt>
                <c:pt idx="738">
                  <c:v>0.96629213483146004</c:v>
                </c:pt>
                <c:pt idx="739">
                  <c:v>0.32038834951456302</c:v>
                </c:pt>
                <c:pt idx="740">
                  <c:v>0.38738738738738698</c:v>
                </c:pt>
                <c:pt idx="741">
                  <c:v>0.59453032104637304</c:v>
                </c:pt>
                <c:pt idx="742">
                  <c:v>0.99066666666666603</c:v>
                </c:pt>
                <c:pt idx="743">
                  <c:v>0.2</c:v>
                </c:pt>
                <c:pt idx="744">
                  <c:v>0.84904214559386904</c:v>
                </c:pt>
                <c:pt idx="745">
                  <c:v>0.93916461916461902</c:v>
                </c:pt>
                <c:pt idx="746">
                  <c:v>0.56312849162011103</c:v>
                </c:pt>
                <c:pt idx="747">
                  <c:v>0.97592245153220702</c:v>
                </c:pt>
                <c:pt idx="748">
                  <c:v>1</c:v>
                </c:pt>
                <c:pt idx="749">
                  <c:v>1</c:v>
                </c:pt>
                <c:pt idx="750">
                  <c:v>0.89115072249762595</c:v>
                </c:pt>
                <c:pt idx="751">
                  <c:v>1</c:v>
                </c:pt>
                <c:pt idx="752">
                  <c:v>0</c:v>
                </c:pt>
                <c:pt idx="753">
                  <c:v>0.68633540372670798</c:v>
                </c:pt>
                <c:pt idx="754">
                  <c:v>0.80112044817927097</c:v>
                </c:pt>
                <c:pt idx="755">
                  <c:v>0.86956521739130399</c:v>
                </c:pt>
                <c:pt idx="756">
                  <c:v>0.77728613569321503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0.43640350877192902</c:v>
                </c:pt>
                <c:pt idx="765">
                  <c:v>0.16666666666666599</c:v>
                </c:pt>
                <c:pt idx="766">
                  <c:v>0.6</c:v>
                </c:pt>
                <c:pt idx="767">
                  <c:v>0.96976515258050899</c:v>
                </c:pt>
                <c:pt idx="768">
                  <c:v>0.97496383665294295</c:v>
                </c:pt>
                <c:pt idx="769">
                  <c:v>0.93300653594771199</c:v>
                </c:pt>
                <c:pt idx="770">
                  <c:v>0.80079681274900305</c:v>
                </c:pt>
                <c:pt idx="771">
                  <c:v>0</c:v>
                </c:pt>
                <c:pt idx="772">
                  <c:v>0.96153846153846101</c:v>
                </c:pt>
                <c:pt idx="773">
                  <c:v>1</c:v>
                </c:pt>
                <c:pt idx="774">
                  <c:v>0.83866837387964099</c:v>
                </c:pt>
                <c:pt idx="775">
                  <c:v>1</c:v>
                </c:pt>
                <c:pt idx="776">
                  <c:v>0.30769230769230699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0.52272727272727204</c:v>
                </c:pt>
                <c:pt idx="784">
                  <c:v>0.98852772466539196</c:v>
                </c:pt>
                <c:pt idx="785">
                  <c:v>0.90741749264785898</c:v>
                </c:pt>
                <c:pt idx="786">
                  <c:v>0.84241706161137397</c:v>
                </c:pt>
                <c:pt idx="787">
                  <c:v>0</c:v>
                </c:pt>
                <c:pt idx="788">
                  <c:v>0</c:v>
                </c:pt>
                <c:pt idx="789">
                  <c:v>0.962275101567034</c:v>
                </c:pt>
                <c:pt idx="790">
                  <c:v>0.44224422442244199</c:v>
                </c:pt>
                <c:pt idx="791">
                  <c:v>0.89069037656903705</c:v>
                </c:pt>
                <c:pt idx="792">
                  <c:v>0.25012893243940099</c:v>
                </c:pt>
                <c:pt idx="793">
                  <c:v>0.45759368836291903</c:v>
                </c:pt>
                <c:pt idx="794">
                  <c:v>0.63333333333333297</c:v>
                </c:pt>
                <c:pt idx="795">
                  <c:v>0.95032286469034299</c:v>
                </c:pt>
                <c:pt idx="796">
                  <c:v>1</c:v>
                </c:pt>
                <c:pt idx="797">
                  <c:v>0.8</c:v>
                </c:pt>
                <c:pt idx="798">
                  <c:v>0.65834348355663797</c:v>
                </c:pt>
                <c:pt idx="799">
                  <c:v>0.88283602518477899</c:v>
                </c:pt>
                <c:pt idx="800">
                  <c:v>0.82815356489945102</c:v>
                </c:pt>
                <c:pt idx="801">
                  <c:v>0.89218616567036702</c:v>
                </c:pt>
                <c:pt idx="802">
                  <c:v>0.97822474857892405</c:v>
                </c:pt>
                <c:pt idx="803">
                  <c:v>0.34210526315789402</c:v>
                </c:pt>
                <c:pt idx="804">
                  <c:v>0.69021739130434701</c:v>
                </c:pt>
                <c:pt idx="805">
                  <c:v>0.78486055776892405</c:v>
                </c:pt>
                <c:pt idx="806">
                  <c:v>0.58424908424908395</c:v>
                </c:pt>
                <c:pt idx="807">
                  <c:v>0.874362244897959</c:v>
                </c:pt>
                <c:pt idx="808">
                  <c:v>0.98009696351109898</c:v>
                </c:pt>
                <c:pt idx="809">
                  <c:v>0.98634076204169596</c:v>
                </c:pt>
                <c:pt idx="810">
                  <c:v>1</c:v>
                </c:pt>
                <c:pt idx="811">
                  <c:v>0.97980463601829604</c:v>
                </c:pt>
                <c:pt idx="812">
                  <c:v>1</c:v>
                </c:pt>
                <c:pt idx="813">
                  <c:v>0</c:v>
                </c:pt>
                <c:pt idx="814">
                  <c:v>0</c:v>
                </c:pt>
                <c:pt idx="815">
                  <c:v>0.90322580645161199</c:v>
                </c:pt>
                <c:pt idx="816">
                  <c:v>0</c:v>
                </c:pt>
                <c:pt idx="817">
                  <c:v>0.90449438202247101</c:v>
                </c:pt>
                <c:pt idx="818">
                  <c:v>1</c:v>
                </c:pt>
                <c:pt idx="819">
                  <c:v>0.94579945799457998</c:v>
                </c:pt>
                <c:pt idx="820">
                  <c:v>0.96630496858937698</c:v>
                </c:pt>
                <c:pt idx="821">
                  <c:v>0.65825977301387095</c:v>
                </c:pt>
                <c:pt idx="822">
                  <c:v>0.96182645720158499</c:v>
                </c:pt>
                <c:pt idx="823">
                  <c:v>0.99812690236478496</c:v>
                </c:pt>
                <c:pt idx="824">
                  <c:v>0.99663450751626603</c:v>
                </c:pt>
                <c:pt idx="825">
                  <c:v>0.93979671618451899</c:v>
                </c:pt>
                <c:pt idx="826">
                  <c:v>0.99040202825063295</c:v>
                </c:pt>
                <c:pt idx="827">
                  <c:v>0.98602761308511899</c:v>
                </c:pt>
                <c:pt idx="828">
                  <c:v>0.97629973860005803</c:v>
                </c:pt>
                <c:pt idx="829">
                  <c:v>0</c:v>
                </c:pt>
                <c:pt idx="830">
                  <c:v>0.504201680672268</c:v>
                </c:pt>
                <c:pt idx="831">
                  <c:v>0.99048003755581504</c:v>
                </c:pt>
                <c:pt idx="832">
                  <c:v>1</c:v>
                </c:pt>
                <c:pt idx="833">
                  <c:v>1</c:v>
                </c:pt>
                <c:pt idx="834">
                  <c:v>1</c:v>
                </c:pt>
                <c:pt idx="835">
                  <c:v>1</c:v>
                </c:pt>
                <c:pt idx="836">
                  <c:v>0</c:v>
                </c:pt>
                <c:pt idx="837">
                  <c:v>1</c:v>
                </c:pt>
                <c:pt idx="838">
                  <c:v>1</c:v>
                </c:pt>
                <c:pt idx="839">
                  <c:v>0</c:v>
                </c:pt>
                <c:pt idx="840">
                  <c:v>1</c:v>
                </c:pt>
                <c:pt idx="841">
                  <c:v>0</c:v>
                </c:pt>
                <c:pt idx="842">
                  <c:v>0.1640625</c:v>
                </c:pt>
                <c:pt idx="843">
                  <c:v>1</c:v>
                </c:pt>
                <c:pt idx="844">
                  <c:v>1</c:v>
                </c:pt>
                <c:pt idx="845">
                  <c:v>1</c:v>
                </c:pt>
                <c:pt idx="846">
                  <c:v>0</c:v>
                </c:pt>
                <c:pt idx="847">
                  <c:v>0.40650406504065001</c:v>
                </c:pt>
                <c:pt idx="848">
                  <c:v>0.82656826568265596</c:v>
                </c:pt>
                <c:pt idx="849">
                  <c:v>0.355704697986577</c:v>
                </c:pt>
                <c:pt idx="850">
                  <c:v>0.94413407821229001</c:v>
                </c:pt>
                <c:pt idx="851">
                  <c:v>0.34331797235022998</c:v>
                </c:pt>
                <c:pt idx="852">
                  <c:v>0.81715771230502598</c:v>
                </c:pt>
                <c:pt idx="853">
                  <c:v>0</c:v>
                </c:pt>
                <c:pt idx="854">
                  <c:v>0.75777202072538796</c:v>
                </c:pt>
                <c:pt idx="855">
                  <c:v>0.95413711583924299</c:v>
                </c:pt>
                <c:pt idx="856">
                  <c:v>0.95771015987622399</c:v>
                </c:pt>
                <c:pt idx="857">
                  <c:v>0.66666666666666596</c:v>
                </c:pt>
                <c:pt idx="858">
                  <c:v>0.98318181818181805</c:v>
                </c:pt>
                <c:pt idx="859">
                  <c:v>0.97716134091354601</c:v>
                </c:pt>
                <c:pt idx="860">
                  <c:v>1</c:v>
                </c:pt>
                <c:pt idx="861">
                  <c:v>0.97435627955859105</c:v>
                </c:pt>
                <c:pt idx="862">
                  <c:v>0.375</c:v>
                </c:pt>
                <c:pt idx="863">
                  <c:v>0</c:v>
                </c:pt>
                <c:pt idx="864">
                  <c:v>0.24817518248175099</c:v>
                </c:pt>
                <c:pt idx="865">
                  <c:v>0.87553444180522499</c:v>
                </c:pt>
                <c:pt idx="866">
                  <c:v>0.69774718397997404</c:v>
                </c:pt>
                <c:pt idx="867">
                  <c:v>0.97079595342622604</c:v>
                </c:pt>
                <c:pt idx="868">
                  <c:v>0.43925233644859801</c:v>
                </c:pt>
                <c:pt idx="869">
                  <c:v>0</c:v>
                </c:pt>
                <c:pt idx="870">
                  <c:v>0.41025641025641002</c:v>
                </c:pt>
                <c:pt idx="871">
                  <c:v>0.196172248803827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0.85970202199361401</c:v>
                </c:pt>
                <c:pt idx="877">
                  <c:v>0</c:v>
                </c:pt>
                <c:pt idx="878">
                  <c:v>0</c:v>
                </c:pt>
                <c:pt idx="879">
                  <c:v>0.95342312008978602</c:v>
                </c:pt>
                <c:pt idx="880">
                  <c:v>0.91335396334206098</c:v>
                </c:pt>
                <c:pt idx="881">
                  <c:v>0.94557173549773199</c:v>
                </c:pt>
                <c:pt idx="882">
                  <c:v>0.9536</c:v>
                </c:pt>
                <c:pt idx="883">
                  <c:v>0</c:v>
                </c:pt>
                <c:pt idx="884">
                  <c:v>0</c:v>
                </c:pt>
                <c:pt idx="885">
                  <c:v>0.89258698940998404</c:v>
                </c:pt>
                <c:pt idx="886">
                  <c:v>0.94080433800271102</c:v>
                </c:pt>
                <c:pt idx="887">
                  <c:v>0.94355198572066001</c:v>
                </c:pt>
                <c:pt idx="888">
                  <c:v>0.92840722495894901</c:v>
                </c:pt>
                <c:pt idx="889">
                  <c:v>0</c:v>
                </c:pt>
                <c:pt idx="890">
                  <c:v>0</c:v>
                </c:pt>
                <c:pt idx="891">
                  <c:v>0.96280029280628199</c:v>
                </c:pt>
                <c:pt idx="892">
                  <c:v>0.91569876358186497</c:v>
                </c:pt>
                <c:pt idx="893">
                  <c:v>0.92834890965731998</c:v>
                </c:pt>
                <c:pt idx="894">
                  <c:v>0.93580246913580201</c:v>
                </c:pt>
                <c:pt idx="895">
                  <c:v>1</c:v>
                </c:pt>
                <c:pt idx="896">
                  <c:v>1</c:v>
                </c:pt>
                <c:pt idx="897">
                  <c:v>0.914549864982379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0.932721712538226</c:v>
                </c:pt>
                <c:pt idx="902">
                  <c:v>0.92796269496703598</c:v>
                </c:pt>
                <c:pt idx="903">
                  <c:v>0.93484362469927795</c:v>
                </c:pt>
                <c:pt idx="904">
                  <c:v>0.86329305135951595</c:v>
                </c:pt>
                <c:pt idx="905">
                  <c:v>0.99225268176400405</c:v>
                </c:pt>
                <c:pt idx="906">
                  <c:v>0.93708333333333305</c:v>
                </c:pt>
                <c:pt idx="907">
                  <c:v>0</c:v>
                </c:pt>
                <c:pt idx="908">
                  <c:v>0.90619041566035297</c:v>
                </c:pt>
                <c:pt idx="909">
                  <c:v>0.213973799126637</c:v>
                </c:pt>
                <c:pt idx="910">
                  <c:v>0.66516347237880402</c:v>
                </c:pt>
                <c:pt idx="911">
                  <c:v>0.88696444849589795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0.37236533957845402</c:v>
                </c:pt>
                <c:pt idx="916">
                  <c:v>0.52577319587628801</c:v>
                </c:pt>
                <c:pt idx="917">
                  <c:v>0.91301247771836003</c:v>
                </c:pt>
                <c:pt idx="918">
                  <c:v>0.78846153846153799</c:v>
                </c:pt>
                <c:pt idx="919">
                  <c:v>0.74264401160381199</c:v>
                </c:pt>
                <c:pt idx="920">
                  <c:v>0.73720397249809</c:v>
                </c:pt>
                <c:pt idx="921">
                  <c:v>7.9452054794520499E-2</c:v>
                </c:pt>
                <c:pt idx="922">
                  <c:v>0.95304958315050403</c:v>
                </c:pt>
                <c:pt idx="923">
                  <c:v>0.33130699088145898</c:v>
                </c:pt>
                <c:pt idx="924">
                  <c:v>0.97994854412545396</c:v>
                </c:pt>
                <c:pt idx="925">
                  <c:v>0.96143751261861499</c:v>
                </c:pt>
                <c:pt idx="926">
                  <c:v>0</c:v>
                </c:pt>
                <c:pt idx="927">
                  <c:v>2.7972027972027899E-2</c:v>
                </c:pt>
                <c:pt idx="928">
                  <c:v>6.32688927943761E-2</c:v>
                </c:pt>
                <c:pt idx="929">
                  <c:v>0.96419478039465301</c:v>
                </c:pt>
                <c:pt idx="930">
                  <c:v>0.96427002489383495</c:v>
                </c:pt>
                <c:pt idx="931">
                  <c:v>0.90972222222222199</c:v>
                </c:pt>
                <c:pt idx="932">
                  <c:v>0.57999999999999996</c:v>
                </c:pt>
                <c:pt idx="933">
                  <c:v>0.954335465529495</c:v>
                </c:pt>
                <c:pt idx="934">
                  <c:v>1</c:v>
                </c:pt>
                <c:pt idx="935">
                  <c:v>0.37791798107255498</c:v>
                </c:pt>
                <c:pt idx="936">
                  <c:v>0.97410532441082298</c:v>
                </c:pt>
                <c:pt idx="937">
                  <c:v>1</c:v>
                </c:pt>
                <c:pt idx="938">
                  <c:v>1</c:v>
                </c:pt>
                <c:pt idx="939">
                  <c:v>1</c:v>
                </c:pt>
                <c:pt idx="940">
                  <c:v>1</c:v>
                </c:pt>
                <c:pt idx="941">
                  <c:v>1</c:v>
                </c:pt>
                <c:pt idx="942">
                  <c:v>1</c:v>
                </c:pt>
                <c:pt idx="943">
                  <c:v>1</c:v>
                </c:pt>
                <c:pt idx="944">
                  <c:v>1</c:v>
                </c:pt>
                <c:pt idx="945">
                  <c:v>0.90120036934441305</c:v>
                </c:pt>
                <c:pt idx="946">
                  <c:v>0.99009060022649997</c:v>
                </c:pt>
                <c:pt idx="947">
                  <c:v>1</c:v>
                </c:pt>
                <c:pt idx="948">
                  <c:v>0.90434660289773505</c:v>
                </c:pt>
                <c:pt idx="949">
                  <c:v>0.33333333333333298</c:v>
                </c:pt>
                <c:pt idx="950">
                  <c:v>0.48695652173913001</c:v>
                </c:pt>
                <c:pt idx="951">
                  <c:v>0.24074074074074001</c:v>
                </c:pt>
                <c:pt idx="952">
                  <c:v>0.79500000000000004</c:v>
                </c:pt>
                <c:pt idx="953">
                  <c:v>0.66898954703832703</c:v>
                </c:pt>
                <c:pt idx="954">
                  <c:v>0</c:v>
                </c:pt>
                <c:pt idx="955">
                  <c:v>0.94389438943894299</c:v>
                </c:pt>
                <c:pt idx="956">
                  <c:v>1</c:v>
                </c:pt>
                <c:pt idx="957">
                  <c:v>0.87980769230769196</c:v>
                </c:pt>
                <c:pt idx="958">
                  <c:v>0.970546804968626</c:v>
                </c:pt>
                <c:pt idx="959">
                  <c:v>0.96567936060178605</c:v>
                </c:pt>
                <c:pt idx="960">
                  <c:v>0.99217068582758505</c:v>
                </c:pt>
                <c:pt idx="961">
                  <c:v>0.56268221574344002</c:v>
                </c:pt>
                <c:pt idx="962">
                  <c:v>0.99665083591841197</c:v>
                </c:pt>
                <c:pt idx="963">
                  <c:v>0.93178807947019804</c:v>
                </c:pt>
                <c:pt idx="964">
                  <c:v>0.84910655195234896</c:v>
                </c:pt>
                <c:pt idx="965">
                  <c:v>1</c:v>
                </c:pt>
                <c:pt idx="966">
                  <c:v>0.962924281984334</c:v>
                </c:pt>
                <c:pt idx="967">
                  <c:v>0.936121673003802</c:v>
                </c:pt>
                <c:pt idx="968">
                  <c:v>0.970235237638022</c:v>
                </c:pt>
                <c:pt idx="969">
                  <c:v>0.96942505815885605</c:v>
                </c:pt>
                <c:pt idx="970">
                  <c:v>1</c:v>
                </c:pt>
                <c:pt idx="971">
                  <c:v>1</c:v>
                </c:pt>
                <c:pt idx="972">
                  <c:v>1</c:v>
                </c:pt>
                <c:pt idx="973">
                  <c:v>0.92937853107344603</c:v>
                </c:pt>
                <c:pt idx="974">
                  <c:v>0.95473833097595395</c:v>
                </c:pt>
                <c:pt idx="975">
                  <c:v>0.93856837606837595</c:v>
                </c:pt>
                <c:pt idx="976">
                  <c:v>0.94273419397550395</c:v>
                </c:pt>
                <c:pt idx="977">
                  <c:v>0.99147978103478696</c:v>
                </c:pt>
                <c:pt idx="978">
                  <c:v>1</c:v>
                </c:pt>
                <c:pt idx="979">
                  <c:v>0.93871866295264605</c:v>
                </c:pt>
                <c:pt idx="980">
                  <c:v>1</c:v>
                </c:pt>
                <c:pt idx="981">
                  <c:v>1</c:v>
                </c:pt>
                <c:pt idx="982">
                  <c:v>8.3333333333333301E-2</c:v>
                </c:pt>
                <c:pt idx="983">
                  <c:v>0</c:v>
                </c:pt>
                <c:pt idx="984">
                  <c:v>0.44753086419753002</c:v>
                </c:pt>
                <c:pt idx="985">
                  <c:v>0.92210144927536197</c:v>
                </c:pt>
                <c:pt idx="986">
                  <c:v>0.35118434603501503</c:v>
                </c:pt>
                <c:pt idx="987">
                  <c:v>0.74625550660792905</c:v>
                </c:pt>
                <c:pt idx="988">
                  <c:v>0.76397515527950299</c:v>
                </c:pt>
                <c:pt idx="989">
                  <c:v>0</c:v>
                </c:pt>
                <c:pt idx="990">
                  <c:v>0</c:v>
                </c:pt>
                <c:pt idx="991">
                  <c:v>0.90488771466314399</c:v>
                </c:pt>
                <c:pt idx="992">
                  <c:v>0.90378833433553796</c:v>
                </c:pt>
                <c:pt idx="993">
                  <c:v>0</c:v>
                </c:pt>
                <c:pt idx="994">
                  <c:v>0.96322778345250204</c:v>
                </c:pt>
                <c:pt idx="995">
                  <c:v>0.98807917228969799</c:v>
                </c:pt>
                <c:pt idx="996">
                  <c:v>0.989599092284417</c:v>
                </c:pt>
                <c:pt idx="997">
                  <c:v>0</c:v>
                </c:pt>
                <c:pt idx="998">
                  <c:v>0.97520661157024702</c:v>
                </c:pt>
                <c:pt idx="999">
                  <c:v>0</c:v>
                </c:pt>
                <c:pt idx="1000">
                  <c:v>0.12808641975308599</c:v>
                </c:pt>
                <c:pt idx="1001">
                  <c:v>0.86578947368421</c:v>
                </c:pt>
                <c:pt idx="1002">
                  <c:v>0.76995305164319205</c:v>
                </c:pt>
                <c:pt idx="1003">
                  <c:v>0.87066017203855295</c:v>
                </c:pt>
                <c:pt idx="1004">
                  <c:v>1</c:v>
                </c:pt>
                <c:pt idx="1005">
                  <c:v>1</c:v>
                </c:pt>
                <c:pt idx="1006">
                  <c:v>1</c:v>
                </c:pt>
                <c:pt idx="1007">
                  <c:v>0.98233695652173902</c:v>
                </c:pt>
                <c:pt idx="1008">
                  <c:v>0.91600454029511902</c:v>
                </c:pt>
                <c:pt idx="1009">
                  <c:v>0.93267402054012905</c:v>
                </c:pt>
                <c:pt idx="1010">
                  <c:v>0.93589743589743501</c:v>
                </c:pt>
                <c:pt idx="1011">
                  <c:v>0.90989399293286199</c:v>
                </c:pt>
                <c:pt idx="1012">
                  <c:v>0.92516001969473105</c:v>
                </c:pt>
                <c:pt idx="1013">
                  <c:v>0.95128076343545898</c:v>
                </c:pt>
                <c:pt idx="1014">
                  <c:v>0.97088280846670105</c:v>
                </c:pt>
                <c:pt idx="1015">
                  <c:v>0.83597883597883504</c:v>
                </c:pt>
                <c:pt idx="1016">
                  <c:v>0</c:v>
                </c:pt>
                <c:pt idx="1017">
                  <c:v>0.71955128205128205</c:v>
                </c:pt>
                <c:pt idx="1018">
                  <c:v>0.99684168969601195</c:v>
                </c:pt>
                <c:pt idx="1019">
                  <c:v>0</c:v>
                </c:pt>
                <c:pt idx="1020">
                  <c:v>6.1535043874264103E-2</c:v>
                </c:pt>
                <c:pt idx="1021">
                  <c:v>0.64665444546287798</c:v>
                </c:pt>
                <c:pt idx="1022">
                  <c:v>1</c:v>
                </c:pt>
                <c:pt idx="1023">
                  <c:v>1</c:v>
                </c:pt>
                <c:pt idx="1024">
                  <c:v>1</c:v>
                </c:pt>
                <c:pt idx="1025">
                  <c:v>0.780346820809248</c:v>
                </c:pt>
                <c:pt idx="1026">
                  <c:v>0</c:v>
                </c:pt>
                <c:pt idx="1027">
                  <c:v>0.96764305177111698</c:v>
                </c:pt>
                <c:pt idx="1028">
                  <c:v>0</c:v>
                </c:pt>
                <c:pt idx="1029">
                  <c:v>0</c:v>
                </c:pt>
                <c:pt idx="1030">
                  <c:v>0.61728395061728303</c:v>
                </c:pt>
                <c:pt idx="1031">
                  <c:v>0.44736842105263103</c:v>
                </c:pt>
                <c:pt idx="1032">
                  <c:v>0.98927448683967201</c:v>
                </c:pt>
                <c:pt idx="1033">
                  <c:v>0.41048034934497801</c:v>
                </c:pt>
                <c:pt idx="1034">
                  <c:v>0.41012216404886498</c:v>
                </c:pt>
                <c:pt idx="1035">
                  <c:v>0.141133896260554</c:v>
                </c:pt>
                <c:pt idx="1036">
                  <c:v>0</c:v>
                </c:pt>
                <c:pt idx="1037">
                  <c:v>0</c:v>
                </c:pt>
                <c:pt idx="1038">
                  <c:v>0.93485617597292703</c:v>
                </c:pt>
                <c:pt idx="1039">
                  <c:v>1</c:v>
                </c:pt>
                <c:pt idx="1040">
                  <c:v>8.5365853658536495E-2</c:v>
                </c:pt>
                <c:pt idx="1041">
                  <c:v>0.92771084337349397</c:v>
                </c:pt>
                <c:pt idx="1042">
                  <c:v>0.81980742778541904</c:v>
                </c:pt>
                <c:pt idx="1043">
                  <c:v>0.97176569742941399</c:v>
                </c:pt>
                <c:pt idx="1044">
                  <c:v>0.42481905206630799</c:v>
                </c:pt>
                <c:pt idx="1045">
                  <c:v>0.98327939590075497</c:v>
                </c:pt>
                <c:pt idx="1046">
                  <c:v>0.97896039603960305</c:v>
                </c:pt>
                <c:pt idx="1047">
                  <c:v>0</c:v>
                </c:pt>
                <c:pt idx="1048">
                  <c:v>0.83333333333333304</c:v>
                </c:pt>
                <c:pt idx="1049">
                  <c:v>0</c:v>
                </c:pt>
                <c:pt idx="1050">
                  <c:v>0.55299539170506895</c:v>
                </c:pt>
                <c:pt idx="1051">
                  <c:v>0.91269841269841201</c:v>
                </c:pt>
                <c:pt idx="1052">
                  <c:v>1</c:v>
                </c:pt>
                <c:pt idx="1053">
                  <c:v>0</c:v>
                </c:pt>
                <c:pt idx="1054">
                  <c:v>0.988188976377952</c:v>
                </c:pt>
                <c:pt idx="1055">
                  <c:v>0.95356481865141796</c:v>
                </c:pt>
                <c:pt idx="1056">
                  <c:v>1</c:v>
                </c:pt>
                <c:pt idx="1057">
                  <c:v>1</c:v>
                </c:pt>
                <c:pt idx="1058">
                  <c:v>0.309859154929577</c:v>
                </c:pt>
                <c:pt idx="1059">
                  <c:v>0.95348837209302295</c:v>
                </c:pt>
                <c:pt idx="1060">
                  <c:v>1</c:v>
                </c:pt>
                <c:pt idx="1061">
                  <c:v>1</c:v>
                </c:pt>
                <c:pt idx="1062">
                  <c:v>0.96428571428571397</c:v>
                </c:pt>
                <c:pt idx="1063">
                  <c:v>0.65069860279441105</c:v>
                </c:pt>
                <c:pt idx="1064">
                  <c:v>1</c:v>
                </c:pt>
                <c:pt idx="1065">
                  <c:v>0.91487935656836405</c:v>
                </c:pt>
                <c:pt idx="1066">
                  <c:v>1</c:v>
                </c:pt>
                <c:pt idx="1067">
                  <c:v>0.91867852604828404</c:v>
                </c:pt>
                <c:pt idx="1068">
                  <c:v>1</c:v>
                </c:pt>
                <c:pt idx="1069">
                  <c:v>1</c:v>
                </c:pt>
                <c:pt idx="1070">
                  <c:v>1</c:v>
                </c:pt>
                <c:pt idx="1071">
                  <c:v>5.0925925925925902E-2</c:v>
                </c:pt>
                <c:pt idx="1072">
                  <c:v>0.16256157635467899</c:v>
                </c:pt>
                <c:pt idx="1073">
                  <c:v>0.54838709677419295</c:v>
                </c:pt>
                <c:pt idx="1074">
                  <c:v>0.54750402576489499</c:v>
                </c:pt>
                <c:pt idx="1075">
                  <c:v>0.51923076923076905</c:v>
                </c:pt>
                <c:pt idx="1076">
                  <c:v>0</c:v>
                </c:pt>
                <c:pt idx="1077">
                  <c:v>0</c:v>
                </c:pt>
                <c:pt idx="1078">
                  <c:v>0.42385057471264298</c:v>
                </c:pt>
                <c:pt idx="1079">
                  <c:v>0</c:v>
                </c:pt>
                <c:pt idx="1080">
                  <c:v>0</c:v>
                </c:pt>
                <c:pt idx="1081">
                  <c:v>0.271794871794871</c:v>
                </c:pt>
                <c:pt idx="1082">
                  <c:v>0.67335722819593702</c:v>
                </c:pt>
                <c:pt idx="1083">
                  <c:v>0.96286502644285998</c:v>
                </c:pt>
                <c:pt idx="1084">
                  <c:v>0.35207823960880102</c:v>
                </c:pt>
                <c:pt idx="1085">
                  <c:v>0.92923076923076897</c:v>
                </c:pt>
                <c:pt idx="1086">
                  <c:v>0.84086311530681002</c:v>
                </c:pt>
                <c:pt idx="1087">
                  <c:v>0.52468053119518898</c:v>
                </c:pt>
                <c:pt idx="1088">
                  <c:v>0.90334533135718798</c:v>
                </c:pt>
                <c:pt idx="1089">
                  <c:v>1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0.79377431906614704</c:v>
                </c:pt>
                <c:pt idx="1094">
                  <c:v>0.40804597701149398</c:v>
                </c:pt>
                <c:pt idx="1095">
                  <c:v>0</c:v>
                </c:pt>
                <c:pt idx="1096">
                  <c:v>0.62153518123667295</c:v>
                </c:pt>
                <c:pt idx="1097">
                  <c:v>0</c:v>
                </c:pt>
                <c:pt idx="1098">
                  <c:v>0.107822410147991</c:v>
                </c:pt>
                <c:pt idx="1099">
                  <c:v>0.31179213857428301</c:v>
                </c:pt>
                <c:pt idx="1100">
                  <c:v>0.58311688311688303</c:v>
                </c:pt>
                <c:pt idx="1101">
                  <c:v>0.125</c:v>
                </c:pt>
                <c:pt idx="1102">
                  <c:v>0</c:v>
                </c:pt>
                <c:pt idx="1103">
                  <c:v>0.85714285714285698</c:v>
                </c:pt>
                <c:pt idx="1104">
                  <c:v>0</c:v>
                </c:pt>
                <c:pt idx="1105">
                  <c:v>0</c:v>
                </c:pt>
                <c:pt idx="1106">
                  <c:v>0.91902834008097101</c:v>
                </c:pt>
                <c:pt idx="1107">
                  <c:v>5.8823529411764696E-3</c:v>
                </c:pt>
                <c:pt idx="1108">
                  <c:v>0.47404063205417601</c:v>
                </c:pt>
                <c:pt idx="1109">
                  <c:v>6.6666666666666596E-2</c:v>
                </c:pt>
                <c:pt idx="1110">
                  <c:v>0.96856810244470304</c:v>
                </c:pt>
                <c:pt idx="1111">
                  <c:v>0.927344782034346</c:v>
                </c:pt>
                <c:pt idx="1112">
                  <c:v>0.94189602446483101</c:v>
                </c:pt>
                <c:pt idx="1113">
                  <c:v>0.94290657439446302</c:v>
                </c:pt>
                <c:pt idx="1114">
                  <c:v>0.93206595802671</c:v>
                </c:pt>
                <c:pt idx="1115">
                  <c:v>0</c:v>
                </c:pt>
                <c:pt idx="1116">
                  <c:v>0.67647058823529405</c:v>
                </c:pt>
                <c:pt idx="1117">
                  <c:v>0.74263261296660099</c:v>
                </c:pt>
                <c:pt idx="1118">
                  <c:v>0.57271364317841</c:v>
                </c:pt>
                <c:pt idx="1119">
                  <c:v>0.97987927565392297</c:v>
                </c:pt>
                <c:pt idx="1120">
                  <c:v>0.625</c:v>
                </c:pt>
                <c:pt idx="1121">
                  <c:v>0.671264367816092</c:v>
                </c:pt>
                <c:pt idx="1122">
                  <c:v>3.0037546933667E-2</c:v>
                </c:pt>
                <c:pt idx="1123">
                  <c:v>0.94213126323217999</c:v>
                </c:pt>
                <c:pt idx="1124">
                  <c:v>0.838095238095238</c:v>
                </c:pt>
                <c:pt idx="1125">
                  <c:v>0.92258064516129001</c:v>
                </c:pt>
                <c:pt idx="1126">
                  <c:v>0.97732884399551001</c:v>
                </c:pt>
                <c:pt idx="1127">
                  <c:v>0.376811594202898</c:v>
                </c:pt>
                <c:pt idx="1128">
                  <c:v>0.91388761991777001</c:v>
                </c:pt>
                <c:pt idx="1129">
                  <c:v>0.95118201037862704</c:v>
                </c:pt>
                <c:pt idx="1130">
                  <c:v>0.90762589928057502</c:v>
                </c:pt>
                <c:pt idx="1131">
                  <c:v>0.92846460618145499</c:v>
                </c:pt>
                <c:pt idx="1132">
                  <c:v>0.90490513651087401</c:v>
                </c:pt>
                <c:pt idx="1133">
                  <c:v>0.98191525044722705</c:v>
                </c:pt>
                <c:pt idx="1134">
                  <c:v>1</c:v>
                </c:pt>
                <c:pt idx="1135">
                  <c:v>1</c:v>
                </c:pt>
                <c:pt idx="1136">
                  <c:v>0</c:v>
                </c:pt>
                <c:pt idx="1137">
                  <c:v>2.7987082884822299E-2</c:v>
                </c:pt>
                <c:pt idx="1138">
                  <c:v>0</c:v>
                </c:pt>
                <c:pt idx="1139">
                  <c:v>0.68829026937877902</c:v>
                </c:pt>
                <c:pt idx="1140">
                  <c:v>0.106976744186046</c:v>
                </c:pt>
                <c:pt idx="1141">
                  <c:v>0</c:v>
                </c:pt>
                <c:pt idx="1142">
                  <c:v>0.91460055096418702</c:v>
                </c:pt>
                <c:pt idx="1143">
                  <c:v>0.98311007571345299</c:v>
                </c:pt>
                <c:pt idx="1144">
                  <c:v>0.96717724288840201</c:v>
                </c:pt>
                <c:pt idx="1145">
                  <c:v>0.96241457858769897</c:v>
                </c:pt>
                <c:pt idx="1146">
                  <c:v>1</c:v>
                </c:pt>
                <c:pt idx="1147">
                  <c:v>0</c:v>
                </c:pt>
                <c:pt idx="1148">
                  <c:v>0</c:v>
                </c:pt>
                <c:pt idx="1149">
                  <c:v>0.69354838709677402</c:v>
                </c:pt>
                <c:pt idx="1150">
                  <c:v>1</c:v>
                </c:pt>
                <c:pt idx="1151">
                  <c:v>0.95428156748911397</c:v>
                </c:pt>
                <c:pt idx="1152">
                  <c:v>0.87720644666155001</c:v>
                </c:pt>
                <c:pt idx="1153">
                  <c:v>0</c:v>
                </c:pt>
                <c:pt idx="1154">
                  <c:v>0</c:v>
                </c:pt>
                <c:pt idx="1155">
                  <c:v>0.57746478873239404</c:v>
                </c:pt>
                <c:pt idx="1156">
                  <c:v>0.759493670886076</c:v>
                </c:pt>
                <c:pt idx="1157">
                  <c:v>0.33043478260869502</c:v>
                </c:pt>
                <c:pt idx="1158">
                  <c:v>0.74496644295301995</c:v>
                </c:pt>
                <c:pt idx="1159">
                  <c:v>0.904458598726114</c:v>
                </c:pt>
                <c:pt idx="1160">
                  <c:v>0.66585956416464798</c:v>
                </c:pt>
                <c:pt idx="1161">
                  <c:v>5.2117263843648197E-2</c:v>
                </c:pt>
                <c:pt idx="1162">
                  <c:v>0.75213675213675202</c:v>
                </c:pt>
                <c:pt idx="1163">
                  <c:v>0.99506938085510999</c:v>
                </c:pt>
                <c:pt idx="1164">
                  <c:v>0.989736798543287</c:v>
                </c:pt>
                <c:pt idx="1165">
                  <c:v>0.98691278445160602</c:v>
                </c:pt>
                <c:pt idx="1166">
                  <c:v>0.96982653310530098</c:v>
                </c:pt>
                <c:pt idx="1167">
                  <c:v>1</c:v>
                </c:pt>
                <c:pt idx="1168">
                  <c:v>0.93680640047192398</c:v>
                </c:pt>
                <c:pt idx="1169">
                  <c:v>6.25E-2</c:v>
                </c:pt>
                <c:pt idx="1170">
                  <c:v>0</c:v>
                </c:pt>
                <c:pt idx="1171">
                  <c:v>0</c:v>
                </c:pt>
                <c:pt idx="1172">
                  <c:v>1</c:v>
                </c:pt>
                <c:pt idx="1173">
                  <c:v>0.99348534201954397</c:v>
                </c:pt>
                <c:pt idx="1174">
                  <c:v>0</c:v>
                </c:pt>
                <c:pt idx="1175">
                  <c:v>1</c:v>
                </c:pt>
                <c:pt idx="1176">
                  <c:v>0</c:v>
                </c:pt>
                <c:pt idx="1177">
                  <c:v>0.65680473372781001</c:v>
                </c:pt>
                <c:pt idx="1178">
                  <c:v>0.806378132118451</c:v>
                </c:pt>
                <c:pt idx="1179">
                  <c:v>0.626893939393939</c:v>
                </c:pt>
                <c:pt idx="1180">
                  <c:v>0.83743842364531995</c:v>
                </c:pt>
                <c:pt idx="1181">
                  <c:v>0.86106870229007604</c:v>
                </c:pt>
                <c:pt idx="1182">
                  <c:v>0.43062200956937802</c:v>
                </c:pt>
                <c:pt idx="1183">
                  <c:v>0.90201465201465203</c:v>
                </c:pt>
                <c:pt idx="1184">
                  <c:v>0.87185571903179804</c:v>
                </c:pt>
                <c:pt idx="1185">
                  <c:v>0.93215547703180202</c:v>
                </c:pt>
                <c:pt idx="1186">
                  <c:v>0.82974287699791505</c:v>
                </c:pt>
                <c:pt idx="1187">
                  <c:v>0.53735005452562701</c:v>
                </c:pt>
                <c:pt idx="1188">
                  <c:v>0.48090815273477799</c:v>
                </c:pt>
                <c:pt idx="1189">
                  <c:v>0.93902793946449303</c:v>
                </c:pt>
                <c:pt idx="1190">
                  <c:v>0.840637450199203</c:v>
                </c:pt>
                <c:pt idx="1191">
                  <c:v>0.86527929901423795</c:v>
                </c:pt>
                <c:pt idx="1192">
                  <c:v>1</c:v>
                </c:pt>
                <c:pt idx="1193">
                  <c:v>1</c:v>
                </c:pt>
                <c:pt idx="1194">
                  <c:v>0.98568281938325997</c:v>
                </c:pt>
                <c:pt idx="1195">
                  <c:v>0.96458449525934098</c:v>
                </c:pt>
                <c:pt idx="1196">
                  <c:v>0.99170506912442302</c:v>
                </c:pt>
                <c:pt idx="1197">
                  <c:v>0.66412213740458004</c:v>
                </c:pt>
                <c:pt idx="1198">
                  <c:v>0.96859169199594697</c:v>
                </c:pt>
                <c:pt idx="1199">
                  <c:v>0</c:v>
                </c:pt>
                <c:pt idx="1200">
                  <c:v>4.7058823529411702E-2</c:v>
                </c:pt>
                <c:pt idx="1201">
                  <c:v>0.98330683624801196</c:v>
                </c:pt>
                <c:pt idx="1202">
                  <c:v>0.981012658227848</c:v>
                </c:pt>
                <c:pt idx="1203">
                  <c:v>0.95990657843518801</c:v>
                </c:pt>
                <c:pt idx="1204">
                  <c:v>0.96375617792421697</c:v>
                </c:pt>
                <c:pt idx="1205">
                  <c:v>0</c:v>
                </c:pt>
                <c:pt idx="1206">
                  <c:v>0</c:v>
                </c:pt>
                <c:pt idx="1207">
                  <c:v>1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1</c:v>
                </c:pt>
                <c:pt idx="1213">
                  <c:v>0.92617449664429496</c:v>
                </c:pt>
                <c:pt idx="1214">
                  <c:v>0.90804597701149403</c:v>
                </c:pt>
                <c:pt idx="1215">
                  <c:v>7.3170731707316999E-2</c:v>
                </c:pt>
                <c:pt idx="1216">
                  <c:v>0.292682926829268</c:v>
                </c:pt>
                <c:pt idx="1217">
                  <c:v>1</c:v>
                </c:pt>
                <c:pt idx="1218">
                  <c:v>0.57142857142857095</c:v>
                </c:pt>
                <c:pt idx="1219">
                  <c:v>0.86538461538461497</c:v>
                </c:pt>
                <c:pt idx="1220">
                  <c:v>0.93466666666666598</c:v>
                </c:pt>
                <c:pt idx="1221">
                  <c:v>0.977834072197593</c:v>
                </c:pt>
                <c:pt idx="1222">
                  <c:v>0.91173570019723804</c:v>
                </c:pt>
                <c:pt idx="1223">
                  <c:v>1.6806722689075598E-2</c:v>
                </c:pt>
                <c:pt idx="1224">
                  <c:v>0.93579234972677505</c:v>
                </c:pt>
                <c:pt idx="1225">
                  <c:v>0.25925925925925902</c:v>
                </c:pt>
                <c:pt idx="1226">
                  <c:v>0.86651835372636199</c:v>
                </c:pt>
                <c:pt idx="1227">
                  <c:v>0.40101522842639498</c:v>
                </c:pt>
                <c:pt idx="1228">
                  <c:v>0.13087248322147599</c:v>
                </c:pt>
                <c:pt idx="1229">
                  <c:v>0.56673373574782004</c:v>
                </c:pt>
                <c:pt idx="1230">
                  <c:v>0.85337552742615996</c:v>
                </c:pt>
                <c:pt idx="1231">
                  <c:v>0</c:v>
                </c:pt>
                <c:pt idx="1232">
                  <c:v>0.30648148148148102</c:v>
                </c:pt>
                <c:pt idx="1233">
                  <c:v>0.99775700934579403</c:v>
                </c:pt>
                <c:pt idx="1234">
                  <c:v>2.4390243902439001E-2</c:v>
                </c:pt>
                <c:pt idx="1235">
                  <c:v>0.33885241221809798</c:v>
                </c:pt>
                <c:pt idx="1236">
                  <c:v>0.973941368078175</c:v>
                </c:pt>
                <c:pt idx="1237">
                  <c:v>0.63481551561021698</c:v>
                </c:pt>
                <c:pt idx="1238">
                  <c:v>0.95455383480825895</c:v>
                </c:pt>
                <c:pt idx="1239">
                  <c:v>0.84515366430259997</c:v>
                </c:pt>
                <c:pt idx="1240">
                  <c:v>0.83297401565868601</c:v>
                </c:pt>
                <c:pt idx="1241">
                  <c:v>0.92011549566891204</c:v>
                </c:pt>
                <c:pt idx="1242">
                  <c:v>1</c:v>
                </c:pt>
                <c:pt idx="1243">
                  <c:v>0</c:v>
                </c:pt>
                <c:pt idx="1244">
                  <c:v>0.79130434782608605</c:v>
                </c:pt>
                <c:pt idx="1245">
                  <c:v>0</c:v>
                </c:pt>
                <c:pt idx="1246">
                  <c:v>0.73274336283185804</c:v>
                </c:pt>
                <c:pt idx="1247">
                  <c:v>0.97224149895905598</c:v>
                </c:pt>
                <c:pt idx="1248">
                  <c:v>0.73014804845222003</c:v>
                </c:pt>
                <c:pt idx="1249">
                  <c:v>0.98789808917197397</c:v>
                </c:pt>
                <c:pt idx="1250">
                  <c:v>0.98986580783682199</c:v>
                </c:pt>
                <c:pt idx="1251">
                  <c:v>0.27319587628865899</c:v>
                </c:pt>
                <c:pt idx="1252">
                  <c:v>5.94594594594594E-2</c:v>
                </c:pt>
                <c:pt idx="1253">
                  <c:v>0.70370370370370305</c:v>
                </c:pt>
                <c:pt idx="1254">
                  <c:v>0</c:v>
                </c:pt>
                <c:pt idx="1255">
                  <c:v>0.99024191908924497</c:v>
                </c:pt>
                <c:pt idx="1256">
                  <c:v>0.87399533316048705</c:v>
                </c:pt>
                <c:pt idx="1257">
                  <c:v>0.819842864973506</c:v>
                </c:pt>
                <c:pt idx="1258">
                  <c:v>0.91372549019607796</c:v>
                </c:pt>
                <c:pt idx="1259">
                  <c:v>0</c:v>
                </c:pt>
                <c:pt idx="1260">
                  <c:v>0.95798319327731096</c:v>
                </c:pt>
                <c:pt idx="1261">
                  <c:v>0.48790322580645101</c:v>
                </c:pt>
                <c:pt idx="1262">
                  <c:v>0.75596330275229295</c:v>
                </c:pt>
                <c:pt idx="1263">
                  <c:v>0.93558795411089801</c:v>
                </c:pt>
                <c:pt idx="1264">
                  <c:v>0.20437956204379501</c:v>
                </c:pt>
                <c:pt idx="1265">
                  <c:v>0.84636363636363598</c:v>
                </c:pt>
                <c:pt idx="1266">
                  <c:v>0.77679558011049699</c:v>
                </c:pt>
                <c:pt idx="1267">
                  <c:v>0</c:v>
                </c:pt>
                <c:pt idx="1268">
                  <c:v>0.48613678373382602</c:v>
                </c:pt>
                <c:pt idx="1269">
                  <c:v>1</c:v>
                </c:pt>
                <c:pt idx="1270">
                  <c:v>0.85294117647058798</c:v>
                </c:pt>
                <c:pt idx="1271">
                  <c:v>0.37956204379561997</c:v>
                </c:pt>
                <c:pt idx="1272">
                  <c:v>0.371428571428571</c:v>
                </c:pt>
                <c:pt idx="1273">
                  <c:v>0.80485115766262405</c:v>
                </c:pt>
                <c:pt idx="1274">
                  <c:v>0.77712895377128899</c:v>
                </c:pt>
                <c:pt idx="1275">
                  <c:v>0.87633396107972295</c:v>
                </c:pt>
                <c:pt idx="1276">
                  <c:v>0.93938451973888704</c:v>
                </c:pt>
                <c:pt idx="1277">
                  <c:v>0.95654619603431301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0.95468674449126201</c:v>
                </c:pt>
                <c:pt idx="1282">
                  <c:v>0.88311688311688297</c:v>
                </c:pt>
                <c:pt idx="1283">
                  <c:v>0.97236123748862602</c:v>
                </c:pt>
                <c:pt idx="1284">
                  <c:v>0.18067556952081601</c:v>
                </c:pt>
                <c:pt idx="1285">
                  <c:v>0.72315882874889004</c:v>
                </c:pt>
                <c:pt idx="1286">
                  <c:v>0.90993596364387497</c:v>
                </c:pt>
                <c:pt idx="1287">
                  <c:v>0.98043657331136702</c:v>
                </c:pt>
                <c:pt idx="1288">
                  <c:v>1</c:v>
                </c:pt>
                <c:pt idx="1289">
                  <c:v>0</c:v>
                </c:pt>
                <c:pt idx="1290">
                  <c:v>0.162650602409638</c:v>
                </c:pt>
                <c:pt idx="1291">
                  <c:v>0</c:v>
                </c:pt>
                <c:pt idx="1292">
                  <c:v>2.20588235294117E-2</c:v>
                </c:pt>
                <c:pt idx="1293">
                  <c:v>0</c:v>
                </c:pt>
                <c:pt idx="1294">
                  <c:v>0.91498759305210897</c:v>
                </c:pt>
                <c:pt idx="1295">
                  <c:v>0.5</c:v>
                </c:pt>
                <c:pt idx="1296">
                  <c:v>0.45436986962819798</c:v>
                </c:pt>
                <c:pt idx="1297">
                  <c:v>0</c:v>
                </c:pt>
                <c:pt idx="1298">
                  <c:v>0.81062670299727502</c:v>
                </c:pt>
                <c:pt idx="1299">
                  <c:v>0.94246389891696702</c:v>
                </c:pt>
                <c:pt idx="1300">
                  <c:v>0.91246226821905996</c:v>
                </c:pt>
                <c:pt idx="1301">
                  <c:v>0.96133633633633597</c:v>
                </c:pt>
                <c:pt idx="1302">
                  <c:v>0.96481028151774695</c:v>
                </c:pt>
                <c:pt idx="1303">
                  <c:v>0.93160935350756502</c:v>
                </c:pt>
                <c:pt idx="1304">
                  <c:v>0.93961478396668396</c:v>
                </c:pt>
                <c:pt idx="1305">
                  <c:v>0</c:v>
                </c:pt>
                <c:pt idx="1306">
                  <c:v>0</c:v>
                </c:pt>
                <c:pt idx="1307">
                  <c:v>0.904476119029757</c:v>
                </c:pt>
                <c:pt idx="1308">
                  <c:v>0.934933544931561</c:v>
                </c:pt>
                <c:pt idx="1309">
                  <c:v>0.79891304347825998</c:v>
                </c:pt>
                <c:pt idx="1310">
                  <c:v>0.12601626016260101</c:v>
                </c:pt>
                <c:pt idx="1311">
                  <c:v>0.87226277372262695</c:v>
                </c:pt>
                <c:pt idx="1312">
                  <c:v>0.96275137111517295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0.87769784172661802</c:v>
                </c:pt>
                <c:pt idx="1317">
                  <c:v>0</c:v>
                </c:pt>
                <c:pt idx="1318">
                  <c:v>0</c:v>
                </c:pt>
                <c:pt idx="1319">
                  <c:v>0.46428571428571402</c:v>
                </c:pt>
                <c:pt idx="1320">
                  <c:v>0.15384615384615299</c:v>
                </c:pt>
                <c:pt idx="1321">
                  <c:v>0</c:v>
                </c:pt>
                <c:pt idx="1322">
                  <c:v>0</c:v>
                </c:pt>
                <c:pt idx="1323">
                  <c:v>0.44295302013422799</c:v>
                </c:pt>
                <c:pt idx="1324">
                  <c:v>0.75033557046979804</c:v>
                </c:pt>
                <c:pt idx="1325">
                  <c:v>0.80782918149466099</c:v>
                </c:pt>
                <c:pt idx="1326">
                  <c:v>0.70534069981583702</c:v>
                </c:pt>
                <c:pt idx="1327">
                  <c:v>0.35532994923857802</c:v>
                </c:pt>
                <c:pt idx="1328">
                  <c:v>0.91206896551724104</c:v>
                </c:pt>
                <c:pt idx="1329">
                  <c:v>0.90476190476190399</c:v>
                </c:pt>
                <c:pt idx="1330">
                  <c:v>0.86656586656586598</c:v>
                </c:pt>
                <c:pt idx="1331">
                  <c:v>0.98038771903862298</c:v>
                </c:pt>
                <c:pt idx="1332">
                  <c:v>1</c:v>
                </c:pt>
                <c:pt idx="1333">
                  <c:v>1</c:v>
                </c:pt>
                <c:pt idx="1334">
                  <c:v>1</c:v>
                </c:pt>
                <c:pt idx="1335">
                  <c:v>1</c:v>
                </c:pt>
                <c:pt idx="1336">
                  <c:v>1</c:v>
                </c:pt>
                <c:pt idx="1337">
                  <c:v>1</c:v>
                </c:pt>
                <c:pt idx="1338">
                  <c:v>0.96255302773476503</c:v>
                </c:pt>
                <c:pt idx="1339">
                  <c:v>9.1787439613526506E-2</c:v>
                </c:pt>
                <c:pt idx="1340">
                  <c:v>1</c:v>
                </c:pt>
                <c:pt idx="1341">
                  <c:v>1</c:v>
                </c:pt>
                <c:pt idx="1342">
                  <c:v>0.42565055762081699</c:v>
                </c:pt>
                <c:pt idx="1343">
                  <c:v>0.97743966421825801</c:v>
                </c:pt>
                <c:pt idx="1344">
                  <c:v>1</c:v>
                </c:pt>
                <c:pt idx="1345">
                  <c:v>3.1161473087818602E-2</c:v>
                </c:pt>
                <c:pt idx="1346">
                  <c:v>0.979052823315118</c:v>
                </c:pt>
                <c:pt idx="1347">
                  <c:v>0.99945355191256802</c:v>
                </c:pt>
                <c:pt idx="1348">
                  <c:v>0.88194444444444398</c:v>
                </c:pt>
                <c:pt idx="1349">
                  <c:v>0.92369186046511598</c:v>
                </c:pt>
                <c:pt idx="1350">
                  <c:v>0.903394696841749</c:v>
                </c:pt>
                <c:pt idx="1351">
                  <c:v>0.90381511543589599</c:v>
                </c:pt>
                <c:pt idx="1352">
                  <c:v>6.5106268496099004E-2</c:v>
                </c:pt>
                <c:pt idx="1353">
                  <c:v>0.99752415165784702</c:v>
                </c:pt>
                <c:pt idx="1354">
                  <c:v>0.972834200036089</c:v>
                </c:pt>
                <c:pt idx="1355">
                  <c:v>1</c:v>
                </c:pt>
                <c:pt idx="1356">
                  <c:v>1</c:v>
                </c:pt>
                <c:pt idx="1357">
                  <c:v>0.97988370265597902</c:v>
                </c:pt>
                <c:pt idx="1358">
                  <c:v>0</c:v>
                </c:pt>
                <c:pt idx="1359">
                  <c:v>0.70370370370370305</c:v>
                </c:pt>
                <c:pt idx="1360">
                  <c:v>1</c:v>
                </c:pt>
                <c:pt idx="1361">
                  <c:v>0.51475796930342299</c:v>
                </c:pt>
                <c:pt idx="1362">
                  <c:v>0.54010695187165703</c:v>
                </c:pt>
                <c:pt idx="1363">
                  <c:v>0.91387559808612395</c:v>
                </c:pt>
                <c:pt idx="1364">
                  <c:v>0.91073919107391899</c:v>
                </c:pt>
                <c:pt idx="1365">
                  <c:v>0.94565744784085304</c:v>
                </c:pt>
                <c:pt idx="1366">
                  <c:v>0.76576576576576505</c:v>
                </c:pt>
                <c:pt idx="1367">
                  <c:v>0.97511027095147995</c:v>
                </c:pt>
                <c:pt idx="1368">
                  <c:v>0.85333333333333306</c:v>
                </c:pt>
                <c:pt idx="1369">
                  <c:v>1</c:v>
                </c:pt>
                <c:pt idx="1370">
                  <c:v>0.96319690079164499</c:v>
                </c:pt>
                <c:pt idx="1371">
                  <c:v>1</c:v>
                </c:pt>
                <c:pt idx="1372">
                  <c:v>1</c:v>
                </c:pt>
                <c:pt idx="1373">
                  <c:v>1</c:v>
                </c:pt>
                <c:pt idx="1374">
                  <c:v>1</c:v>
                </c:pt>
                <c:pt idx="1375">
                  <c:v>1</c:v>
                </c:pt>
                <c:pt idx="1376">
                  <c:v>1</c:v>
                </c:pt>
                <c:pt idx="1377">
                  <c:v>0.89799331103678903</c:v>
                </c:pt>
                <c:pt idx="1378">
                  <c:v>0.65502183406113501</c:v>
                </c:pt>
                <c:pt idx="1379">
                  <c:v>0.71508379888268103</c:v>
                </c:pt>
                <c:pt idx="1380">
                  <c:v>0.83864541832669304</c:v>
                </c:pt>
                <c:pt idx="1381">
                  <c:v>0.917505391804457</c:v>
                </c:pt>
                <c:pt idx="1382">
                  <c:v>0.64615384615384597</c:v>
                </c:pt>
                <c:pt idx="1383">
                  <c:v>0.8</c:v>
                </c:pt>
                <c:pt idx="1384">
                  <c:v>0.72685185185185097</c:v>
                </c:pt>
                <c:pt idx="1385">
                  <c:v>0.40782122905027901</c:v>
                </c:pt>
                <c:pt idx="1386">
                  <c:v>0.73289902280130204</c:v>
                </c:pt>
                <c:pt idx="1387">
                  <c:v>0.63568773234200704</c:v>
                </c:pt>
                <c:pt idx="1388">
                  <c:v>0.94318181818181801</c:v>
                </c:pt>
                <c:pt idx="1389">
                  <c:v>0.94770206022186998</c:v>
                </c:pt>
                <c:pt idx="1390">
                  <c:v>0.96694214876033002</c:v>
                </c:pt>
                <c:pt idx="1391">
                  <c:v>0.91196528208307504</c:v>
                </c:pt>
                <c:pt idx="1392">
                  <c:v>0.98541114058355395</c:v>
                </c:pt>
                <c:pt idx="1393">
                  <c:v>0.97877782386284995</c:v>
                </c:pt>
                <c:pt idx="1394">
                  <c:v>0.94881560613098004</c:v>
                </c:pt>
                <c:pt idx="1395">
                  <c:v>0.98131223571136195</c:v>
                </c:pt>
                <c:pt idx="1396">
                  <c:v>0</c:v>
                </c:pt>
                <c:pt idx="1397">
                  <c:v>0.88888888888888795</c:v>
                </c:pt>
                <c:pt idx="1398">
                  <c:v>1</c:v>
                </c:pt>
                <c:pt idx="1399">
                  <c:v>0.82142857142857095</c:v>
                </c:pt>
                <c:pt idx="1400">
                  <c:v>0.245283018867924</c:v>
                </c:pt>
                <c:pt idx="1401">
                  <c:v>0.647342995169082</c:v>
                </c:pt>
                <c:pt idx="1402">
                  <c:v>0.76699029126213503</c:v>
                </c:pt>
                <c:pt idx="1403">
                  <c:v>0.63692946058091204</c:v>
                </c:pt>
                <c:pt idx="1404">
                  <c:v>0.98910081743869205</c:v>
                </c:pt>
                <c:pt idx="1405">
                  <c:v>0.88483965014577204</c:v>
                </c:pt>
                <c:pt idx="1406">
                  <c:v>0.92998678996036899</c:v>
                </c:pt>
                <c:pt idx="1407">
                  <c:v>0.94468085106382904</c:v>
                </c:pt>
                <c:pt idx="1408">
                  <c:v>0.92141230068337099</c:v>
                </c:pt>
                <c:pt idx="1409">
                  <c:v>0.91666666666666596</c:v>
                </c:pt>
                <c:pt idx="1410">
                  <c:v>0.46166306695464299</c:v>
                </c:pt>
                <c:pt idx="1411">
                  <c:v>0.95288011398330896</c:v>
                </c:pt>
                <c:pt idx="1412">
                  <c:v>0.98299786881363904</c:v>
                </c:pt>
                <c:pt idx="1413">
                  <c:v>0.148148148148148</c:v>
                </c:pt>
                <c:pt idx="1414">
                  <c:v>0.29218106995884702</c:v>
                </c:pt>
                <c:pt idx="1415">
                  <c:v>0</c:v>
                </c:pt>
                <c:pt idx="1416">
                  <c:v>0.71233974358974295</c:v>
                </c:pt>
                <c:pt idx="1417">
                  <c:v>0.60278745644599296</c:v>
                </c:pt>
                <c:pt idx="1418">
                  <c:v>0.631161473087818</c:v>
                </c:pt>
                <c:pt idx="1419">
                  <c:v>0.21839080459770099</c:v>
                </c:pt>
                <c:pt idx="1420">
                  <c:v>0.920038535645472</c:v>
                </c:pt>
                <c:pt idx="1421">
                  <c:v>1</c:v>
                </c:pt>
                <c:pt idx="1422">
                  <c:v>1</c:v>
                </c:pt>
                <c:pt idx="1423">
                  <c:v>1</c:v>
                </c:pt>
                <c:pt idx="1424">
                  <c:v>0.96974063400576305</c:v>
                </c:pt>
                <c:pt idx="1425">
                  <c:v>0.93146417445482799</c:v>
                </c:pt>
                <c:pt idx="1426">
                  <c:v>0.37246963562752999</c:v>
                </c:pt>
                <c:pt idx="1427">
                  <c:v>0.98274509803921495</c:v>
                </c:pt>
                <c:pt idx="1428">
                  <c:v>0.93881118881118797</c:v>
                </c:pt>
                <c:pt idx="1429">
                  <c:v>0.93264733395696897</c:v>
                </c:pt>
                <c:pt idx="1430">
                  <c:v>0.90019569471624195</c:v>
                </c:pt>
                <c:pt idx="1431">
                  <c:v>0.94883105425672698</c:v>
                </c:pt>
                <c:pt idx="1432">
                  <c:v>0.88807461692205103</c:v>
                </c:pt>
                <c:pt idx="1433">
                  <c:v>0.94201843765162496</c:v>
                </c:pt>
                <c:pt idx="1434">
                  <c:v>1</c:v>
                </c:pt>
                <c:pt idx="1435">
                  <c:v>0.946864111498257</c:v>
                </c:pt>
                <c:pt idx="1436">
                  <c:v>0.91475295755045205</c:v>
                </c:pt>
                <c:pt idx="1437">
                  <c:v>1</c:v>
                </c:pt>
                <c:pt idx="1438">
                  <c:v>0.95700881663026705</c:v>
                </c:pt>
                <c:pt idx="1439">
                  <c:v>0.97009746235780403</c:v>
                </c:pt>
                <c:pt idx="1440">
                  <c:v>0.286082474226804</c:v>
                </c:pt>
                <c:pt idx="1441">
                  <c:v>9.375E-2</c:v>
                </c:pt>
                <c:pt idx="1442">
                  <c:v>1</c:v>
                </c:pt>
                <c:pt idx="1443">
                  <c:v>0.88</c:v>
                </c:pt>
                <c:pt idx="1444">
                  <c:v>0.58333333333333304</c:v>
                </c:pt>
                <c:pt idx="1445">
                  <c:v>0.81283783783783703</c:v>
                </c:pt>
                <c:pt idx="1446">
                  <c:v>0.96153846153846101</c:v>
                </c:pt>
                <c:pt idx="1447">
                  <c:v>0.83152173913043403</c:v>
                </c:pt>
                <c:pt idx="1448">
                  <c:v>0.60861056751467701</c:v>
                </c:pt>
                <c:pt idx="1449">
                  <c:v>0.75342465753424603</c:v>
                </c:pt>
                <c:pt idx="1450">
                  <c:v>0.54062186559679004</c:v>
                </c:pt>
                <c:pt idx="1451">
                  <c:v>0.85091543156059202</c:v>
                </c:pt>
                <c:pt idx="1452">
                  <c:v>0.64878048780487796</c:v>
                </c:pt>
                <c:pt idx="1453">
                  <c:v>0.89483065953654095</c:v>
                </c:pt>
                <c:pt idx="1454">
                  <c:v>0.924223602484472</c:v>
                </c:pt>
                <c:pt idx="1455">
                  <c:v>0.459302325581395</c:v>
                </c:pt>
                <c:pt idx="1456">
                  <c:v>0.99115044247787598</c:v>
                </c:pt>
                <c:pt idx="1457">
                  <c:v>0.962214119986741</c:v>
                </c:pt>
                <c:pt idx="1458">
                  <c:v>1</c:v>
                </c:pt>
                <c:pt idx="1459">
                  <c:v>0.56266666666666598</c:v>
                </c:pt>
                <c:pt idx="1460">
                  <c:v>0.84805653710247297</c:v>
                </c:pt>
                <c:pt idx="1461">
                  <c:v>0.13840830449826899</c:v>
                </c:pt>
                <c:pt idx="1462">
                  <c:v>0.98911222780569497</c:v>
                </c:pt>
                <c:pt idx="1463">
                  <c:v>0</c:v>
                </c:pt>
                <c:pt idx="1464">
                  <c:v>0.83594332587621101</c:v>
                </c:pt>
                <c:pt idx="1465">
                  <c:v>0.92130518234165004</c:v>
                </c:pt>
                <c:pt idx="1466">
                  <c:v>0.859876361495437</c:v>
                </c:pt>
                <c:pt idx="1467">
                  <c:v>0.90654612787277999</c:v>
                </c:pt>
                <c:pt idx="1468">
                  <c:v>0</c:v>
                </c:pt>
                <c:pt idx="1469">
                  <c:v>3.2453483340545201E-2</c:v>
                </c:pt>
                <c:pt idx="1470">
                  <c:v>0.47940074906366997</c:v>
                </c:pt>
                <c:pt idx="1471">
                  <c:v>0</c:v>
                </c:pt>
                <c:pt idx="1472">
                  <c:v>0.77469478357380595</c:v>
                </c:pt>
                <c:pt idx="1473">
                  <c:v>0.50559701492537301</c:v>
                </c:pt>
                <c:pt idx="1474">
                  <c:v>0.894859813084112</c:v>
                </c:pt>
                <c:pt idx="1475">
                  <c:v>0.91634980988593095</c:v>
                </c:pt>
                <c:pt idx="1476">
                  <c:v>0</c:v>
                </c:pt>
                <c:pt idx="1477">
                  <c:v>0.15448851774530201</c:v>
                </c:pt>
                <c:pt idx="1478">
                  <c:v>0.695353313170195</c:v>
                </c:pt>
                <c:pt idx="1479">
                  <c:v>0.94968814968814896</c:v>
                </c:pt>
                <c:pt idx="1480">
                  <c:v>0.91689455079036797</c:v>
                </c:pt>
                <c:pt idx="1481">
                  <c:v>0.89270386266094404</c:v>
                </c:pt>
                <c:pt idx="1482">
                  <c:v>0.85714285714285698</c:v>
                </c:pt>
                <c:pt idx="1483">
                  <c:v>0</c:v>
                </c:pt>
                <c:pt idx="1484">
                  <c:v>0.74045801526717503</c:v>
                </c:pt>
                <c:pt idx="1485">
                  <c:v>0</c:v>
                </c:pt>
                <c:pt idx="1486">
                  <c:v>0</c:v>
                </c:pt>
                <c:pt idx="1487">
                  <c:v>0.60740740740740695</c:v>
                </c:pt>
                <c:pt idx="1488">
                  <c:v>0.81712062256809304</c:v>
                </c:pt>
                <c:pt idx="1489">
                  <c:v>0.92102615694164902</c:v>
                </c:pt>
                <c:pt idx="1490">
                  <c:v>0.49127182044887702</c:v>
                </c:pt>
                <c:pt idx="1491">
                  <c:v>0.64961185603387395</c:v>
                </c:pt>
                <c:pt idx="1492">
                  <c:v>0</c:v>
                </c:pt>
                <c:pt idx="1493">
                  <c:v>0.87047200878155795</c:v>
                </c:pt>
                <c:pt idx="1494">
                  <c:v>0.94993481095176002</c:v>
                </c:pt>
                <c:pt idx="1495">
                  <c:v>1</c:v>
                </c:pt>
                <c:pt idx="1496">
                  <c:v>1</c:v>
                </c:pt>
                <c:pt idx="1497">
                  <c:v>0.93925100057175503</c:v>
                </c:pt>
                <c:pt idx="1498">
                  <c:v>8.3604777415852302E-2</c:v>
                </c:pt>
                <c:pt idx="1499">
                  <c:v>0.94222927050294503</c:v>
                </c:pt>
                <c:pt idx="1500">
                  <c:v>0.98656956398373197</c:v>
                </c:pt>
                <c:pt idx="1501">
                  <c:v>0.920927633417155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0.96551724137931005</c:v>
                </c:pt>
                <c:pt idx="1508">
                  <c:v>0</c:v>
                </c:pt>
                <c:pt idx="1509">
                  <c:v>3.3557046979865703E-2</c:v>
                </c:pt>
                <c:pt idx="1510">
                  <c:v>0.64390243902439004</c:v>
                </c:pt>
                <c:pt idx="1511">
                  <c:v>0.80662983425414303</c:v>
                </c:pt>
                <c:pt idx="1512">
                  <c:v>0.53246753246753198</c:v>
                </c:pt>
                <c:pt idx="1513">
                  <c:v>0.7417943107221</c:v>
                </c:pt>
                <c:pt idx="1514">
                  <c:v>0.89389920424403102</c:v>
                </c:pt>
                <c:pt idx="1515">
                  <c:v>0.65349544072948296</c:v>
                </c:pt>
                <c:pt idx="1516">
                  <c:v>0.90369967355821501</c:v>
                </c:pt>
                <c:pt idx="1517">
                  <c:v>0.72616487455197098</c:v>
                </c:pt>
                <c:pt idx="1518">
                  <c:v>0.88330541596873202</c:v>
                </c:pt>
                <c:pt idx="1519">
                  <c:v>0.91757212439115698</c:v>
                </c:pt>
                <c:pt idx="1520">
                  <c:v>0.97821667150740599</c:v>
                </c:pt>
                <c:pt idx="1521">
                  <c:v>1</c:v>
                </c:pt>
                <c:pt idx="1522">
                  <c:v>0.96089561652475497</c:v>
                </c:pt>
                <c:pt idx="1523">
                  <c:v>1</c:v>
                </c:pt>
                <c:pt idx="1524">
                  <c:v>0.95404395795326202</c:v>
                </c:pt>
                <c:pt idx="1525">
                  <c:v>0.95224336387126995</c:v>
                </c:pt>
                <c:pt idx="1526">
                  <c:v>1</c:v>
                </c:pt>
                <c:pt idx="1527">
                  <c:v>0.88641975308641896</c:v>
                </c:pt>
                <c:pt idx="1528">
                  <c:v>0.95796460176991105</c:v>
                </c:pt>
                <c:pt idx="1529">
                  <c:v>0.90109890109890101</c:v>
                </c:pt>
                <c:pt idx="1530">
                  <c:v>0.88700564971751406</c:v>
                </c:pt>
                <c:pt idx="1531">
                  <c:v>0</c:v>
                </c:pt>
                <c:pt idx="1532">
                  <c:v>0.83432835820895501</c:v>
                </c:pt>
                <c:pt idx="1533">
                  <c:v>1</c:v>
                </c:pt>
                <c:pt idx="1534">
                  <c:v>0.304928131416837</c:v>
                </c:pt>
                <c:pt idx="1535">
                  <c:v>0.53984063745019895</c:v>
                </c:pt>
                <c:pt idx="1536">
                  <c:v>0.95819536423841001</c:v>
                </c:pt>
                <c:pt idx="1537">
                  <c:v>0.73640661938534202</c:v>
                </c:pt>
                <c:pt idx="1538">
                  <c:v>0.95851528384279405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1</c:v>
                </c:pt>
                <c:pt idx="1543">
                  <c:v>1</c:v>
                </c:pt>
                <c:pt idx="1544">
                  <c:v>1</c:v>
                </c:pt>
                <c:pt idx="1545">
                  <c:v>0</c:v>
                </c:pt>
                <c:pt idx="1546">
                  <c:v>1</c:v>
                </c:pt>
                <c:pt idx="1547">
                  <c:v>0.94756554307116103</c:v>
                </c:pt>
                <c:pt idx="1548">
                  <c:v>0.90833333333333299</c:v>
                </c:pt>
                <c:pt idx="1549">
                  <c:v>0.93625000000000003</c:v>
                </c:pt>
                <c:pt idx="1550">
                  <c:v>0.78866194247603105</c:v>
                </c:pt>
                <c:pt idx="1551">
                  <c:v>0.57413709285366998</c:v>
                </c:pt>
                <c:pt idx="1552">
                  <c:v>0</c:v>
                </c:pt>
                <c:pt idx="1553">
                  <c:v>1</c:v>
                </c:pt>
                <c:pt idx="1554">
                  <c:v>0.94639358860195899</c:v>
                </c:pt>
                <c:pt idx="1555">
                  <c:v>0.92586352148272899</c:v>
                </c:pt>
                <c:pt idx="1556">
                  <c:v>0.93372898120672598</c:v>
                </c:pt>
                <c:pt idx="1557">
                  <c:v>0.81276595744680802</c:v>
                </c:pt>
                <c:pt idx="1558">
                  <c:v>0.94879053010808001</c:v>
                </c:pt>
                <c:pt idx="1559">
                  <c:v>0.92645801265606298</c:v>
                </c:pt>
                <c:pt idx="1560">
                  <c:v>0.95744905501002997</c:v>
                </c:pt>
                <c:pt idx="1561">
                  <c:v>1</c:v>
                </c:pt>
                <c:pt idx="1562">
                  <c:v>0.90523837551500796</c:v>
                </c:pt>
                <c:pt idx="1563">
                  <c:v>0.91774611398963701</c:v>
                </c:pt>
                <c:pt idx="1564">
                  <c:v>0.15098039215686199</c:v>
                </c:pt>
                <c:pt idx="1565">
                  <c:v>0.96156264935979596</c:v>
                </c:pt>
                <c:pt idx="1566">
                  <c:v>0.94751867662753397</c:v>
                </c:pt>
                <c:pt idx="1567">
                  <c:v>0.97894736842105201</c:v>
                </c:pt>
                <c:pt idx="1568">
                  <c:v>0.85821804440835703</c:v>
                </c:pt>
                <c:pt idx="1569">
                  <c:v>3.92048591938155E-2</c:v>
                </c:pt>
                <c:pt idx="1570">
                  <c:v>0.95197358075169003</c:v>
                </c:pt>
                <c:pt idx="1571">
                  <c:v>0.59967051070840105</c:v>
                </c:pt>
                <c:pt idx="1572">
                  <c:v>1</c:v>
                </c:pt>
                <c:pt idx="1573">
                  <c:v>0.90809134479842102</c:v>
                </c:pt>
                <c:pt idx="1574">
                  <c:v>0.97092952538497002</c:v>
                </c:pt>
                <c:pt idx="1575">
                  <c:v>0.96599210894743504</c:v>
                </c:pt>
                <c:pt idx="1576">
                  <c:v>1</c:v>
                </c:pt>
                <c:pt idx="1577">
                  <c:v>2.3880597014925301E-2</c:v>
                </c:pt>
                <c:pt idx="1578">
                  <c:v>0</c:v>
                </c:pt>
                <c:pt idx="1579">
                  <c:v>0.66355140186915795</c:v>
                </c:pt>
                <c:pt idx="1580">
                  <c:v>0.73731656184486305</c:v>
                </c:pt>
                <c:pt idx="1581">
                  <c:v>0.96979503775620202</c:v>
                </c:pt>
                <c:pt idx="1582">
                  <c:v>0.94696837930914501</c:v>
                </c:pt>
                <c:pt idx="1583">
                  <c:v>1</c:v>
                </c:pt>
                <c:pt idx="1584">
                  <c:v>1</c:v>
                </c:pt>
                <c:pt idx="1585">
                  <c:v>1</c:v>
                </c:pt>
                <c:pt idx="1586">
                  <c:v>0.93743030109925096</c:v>
                </c:pt>
                <c:pt idx="1587">
                  <c:v>0.93851346151731996</c:v>
                </c:pt>
                <c:pt idx="1588">
                  <c:v>0.37190082644628097</c:v>
                </c:pt>
                <c:pt idx="1589">
                  <c:v>0.71615008156606796</c:v>
                </c:pt>
                <c:pt idx="1590">
                  <c:v>1</c:v>
                </c:pt>
                <c:pt idx="1591">
                  <c:v>0.84753363228699496</c:v>
                </c:pt>
                <c:pt idx="1592">
                  <c:v>0.419203747072599</c:v>
                </c:pt>
                <c:pt idx="1593">
                  <c:v>0.64981273408239704</c:v>
                </c:pt>
                <c:pt idx="1594">
                  <c:v>0</c:v>
                </c:pt>
                <c:pt idx="1595">
                  <c:v>0.66917293233082698</c:v>
                </c:pt>
                <c:pt idx="1596">
                  <c:v>3.62997658079625E-2</c:v>
                </c:pt>
                <c:pt idx="1597">
                  <c:v>0.81261215073058102</c:v>
                </c:pt>
                <c:pt idx="1598">
                  <c:v>0.49944873208379198</c:v>
                </c:pt>
                <c:pt idx="1599">
                  <c:v>0.94316807738814901</c:v>
                </c:pt>
                <c:pt idx="1600">
                  <c:v>0.88989637305699398</c:v>
                </c:pt>
                <c:pt idx="1601">
                  <c:v>9.7680097680097593E-3</c:v>
                </c:pt>
                <c:pt idx="1602">
                  <c:v>0</c:v>
                </c:pt>
                <c:pt idx="1603">
                  <c:v>0.72381997804610299</c:v>
                </c:pt>
                <c:pt idx="1604">
                  <c:v>0.36297591820260999</c:v>
                </c:pt>
                <c:pt idx="1605">
                  <c:v>0.936589346077631</c:v>
                </c:pt>
                <c:pt idx="1606">
                  <c:v>0.95203472599023298</c:v>
                </c:pt>
                <c:pt idx="1607">
                  <c:v>0</c:v>
                </c:pt>
                <c:pt idx="1608">
                  <c:v>0</c:v>
                </c:pt>
                <c:pt idx="1609">
                  <c:v>0.2</c:v>
                </c:pt>
                <c:pt idx="1610">
                  <c:v>1</c:v>
                </c:pt>
                <c:pt idx="1611">
                  <c:v>1</c:v>
                </c:pt>
                <c:pt idx="1612">
                  <c:v>0.84549763033175296</c:v>
                </c:pt>
                <c:pt idx="1613">
                  <c:v>1.4492753623188401E-2</c:v>
                </c:pt>
                <c:pt idx="1614">
                  <c:v>0.27189781021897802</c:v>
                </c:pt>
                <c:pt idx="1615">
                  <c:v>0.86579052170449999</c:v>
                </c:pt>
                <c:pt idx="1616">
                  <c:v>1</c:v>
                </c:pt>
                <c:pt idx="1617">
                  <c:v>0.93500252908447101</c:v>
                </c:pt>
                <c:pt idx="1618">
                  <c:v>0.829262452107279</c:v>
                </c:pt>
                <c:pt idx="1619">
                  <c:v>0.404699738903394</c:v>
                </c:pt>
                <c:pt idx="1620">
                  <c:v>1</c:v>
                </c:pt>
                <c:pt idx="1621">
                  <c:v>0.91719004419632399</c:v>
                </c:pt>
                <c:pt idx="1622">
                  <c:v>0.69462770970782195</c:v>
                </c:pt>
                <c:pt idx="1623">
                  <c:v>0.93028028991084599</c:v>
                </c:pt>
                <c:pt idx="1624">
                  <c:v>0.28571428571428498</c:v>
                </c:pt>
                <c:pt idx="1625">
                  <c:v>1</c:v>
                </c:pt>
                <c:pt idx="1626">
                  <c:v>0.51923076923076905</c:v>
                </c:pt>
                <c:pt idx="1627">
                  <c:v>2.7027027027027001E-2</c:v>
                </c:pt>
                <c:pt idx="1628">
                  <c:v>0.58333333333333304</c:v>
                </c:pt>
                <c:pt idx="1629">
                  <c:v>0.84979137691237805</c:v>
                </c:pt>
                <c:pt idx="1630">
                  <c:v>0.69767441860465096</c:v>
                </c:pt>
                <c:pt idx="1631">
                  <c:v>0.78974358974358905</c:v>
                </c:pt>
                <c:pt idx="1632">
                  <c:v>0.96131528046421599</c:v>
                </c:pt>
                <c:pt idx="1633">
                  <c:v>0.64412811387900304</c:v>
                </c:pt>
                <c:pt idx="1634">
                  <c:v>0.95790200138026205</c:v>
                </c:pt>
                <c:pt idx="1635">
                  <c:v>0.81866002214839395</c:v>
                </c:pt>
                <c:pt idx="1636">
                  <c:v>0.87051282051281997</c:v>
                </c:pt>
                <c:pt idx="1637">
                  <c:v>0.87857226861107796</c:v>
                </c:pt>
                <c:pt idx="1638">
                  <c:v>0.61386138613861296</c:v>
                </c:pt>
                <c:pt idx="1639">
                  <c:v>1</c:v>
                </c:pt>
                <c:pt idx="1640">
                  <c:v>0.79494584837545101</c:v>
                </c:pt>
                <c:pt idx="1641">
                  <c:v>0.83040752351097102</c:v>
                </c:pt>
                <c:pt idx="1642">
                  <c:v>0.92865962409109604</c:v>
                </c:pt>
                <c:pt idx="1643">
                  <c:v>0.94529540481400398</c:v>
                </c:pt>
                <c:pt idx="1644">
                  <c:v>0.269471799462846</c:v>
                </c:pt>
                <c:pt idx="1645">
                  <c:v>0.88464406177880295</c:v>
                </c:pt>
                <c:pt idx="1646">
                  <c:v>0.15256188831318299</c:v>
                </c:pt>
                <c:pt idx="1647">
                  <c:v>1</c:v>
                </c:pt>
                <c:pt idx="1648">
                  <c:v>1</c:v>
                </c:pt>
                <c:pt idx="1649">
                  <c:v>0.94518252543387105</c:v>
                </c:pt>
                <c:pt idx="1650">
                  <c:v>0.33620689655172398</c:v>
                </c:pt>
                <c:pt idx="1651">
                  <c:v>0.72749391727493895</c:v>
                </c:pt>
                <c:pt idx="1652">
                  <c:v>0.88720173535791702</c:v>
                </c:pt>
                <c:pt idx="1653">
                  <c:v>0</c:v>
                </c:pt>
                <c:pt idx="1654">
                  <c:v>0.53108808290155396</c:v>
                </c:pt>
                <c:pt idx="1655">
                  <c:v>0</c:v>
                </c:pt>
                <c:pt idx="1656">
                  <c:v>0.89518413597733704</c:v>
                </c:pt>
                <c:pt idx="1657">
                  <c:v>0</c:v>
                </c:pt>
                <c:pt idx="1658">
                  <c:v>0.17209302325581299</c:v>
                </c:pt>
                <c:pt idx="1659">
                  <c:v>0.23854961832061</c:v>
                </c:pt>
                <c:pt idx="1660">
                  <c:v>0</c:v>
                </c:pt>
                <c:pt idx="1661">
                  <c:v>0</c:v>
                </c:pt>
                <c:pt idx="1662">
                  <c:v>0.74249422632794404</c:v>
                </c:pt>
                <c:pt idx="1663">
                  <c:v>0.42040185471406399</c:v>
                </c:pt>
                <c:pt idx="1664">
                  <c:v>0.68544600938967104</c:v>
                </c:pt>
                <c:pt idx="1665">
                  <c:v>0.96146205800556195</c:v>
                </c:pt>
                <c:pt idx="1666">
                  <c:v>1</c:v>
                </c:pt>
                <c:pt idx="1667">
                  <c:v>1</c:v>
                </c:pt>
                <c:pt idx="1668">
                  <c:v>0.93782613522815494</c:v>
                </c:pt>
                <c:pt idx="1669">
                  <c:v>0.77227979274611402</c:v>
                </c:pt>
                <c:pt idx="1670">
                  <c:v>0.90471818053397302</c:v>
                </c:pt>
                <c:pt idx="1671">
                  <c:v>0.96646109070750397</c:v>
                </c:pt>
                <c:pt idx="1672">
                  <c:v>0.87130928523714002</c:v>
                </c:pt>
                <c:pt idx="1673">
                  <c:v>0.97441280671827801</c:v>
                </c:pt>
                <c:pt idx="1674">
                  <c:v>0</c:v>
                </c:pt>
                <c:pt idx="1675">
                  <c:v>0.84722222222222199</c:v>
                </c:pt>
                <c:pt idx="1676">
                  <c:v>0.92741935483870896</c:v>
                </c:pt>
                <c:pt idx="1677">
                  <c:v>0.81634031060094503</c:v>
                </c:pt>
                <c:pt idx="1678">
                  <c:v>0.94065757818764995</c:v>
                </c:pt>
                <c:pt idx="1679">
                  <c:v>0.92577931716971795</c:v>
                </c:pt>
                <c:pt idx="1680">
                  <c:v>0.96318770226537198</c:v>
                </c:pt>
                <c:pt idx="1681">
                  <c:v>0.70357142857142796</c:v>
                </c:pt>
                <c:pt idx="1682">
                  <c:v>0</c:v>
                </c:pt>
                <c:pt idx="1683">
                  <c:v>0.86788154897494296</c:v>
                </c:pt>
                <c:pt idx="1684">
                  <c:v>3.2163742690058401E-2</c:v>
                </c:pt>
                <c:pt idx="1685">
                  <c:v>0.76255707762557001</c:v>
                </c:pt>
                <c:pt idx="1686">
                  <c:v>0</c:v>
                </c:pt>
                <c:pt idx="1687">
                  <c:v>0.91504975124378096</c:v>
                </c:pt>
                <c:pt idx="1688">
                  <c:v>0.44992295839753399</c:v>
                </c:pt>
                <c:pt idx="1689">
                  <c:v>0.96416418545299798</c:v>
                </c:pt>
                <c:pt idx="1690">
                  <c:v>0.15217391304347799</c:v>
                </c:pt>
                <c:pt idx="1691">
                  <c:v>0.95276551788900299</c:v>
                </c:pt>
                <c:pt idx="1692">
                  <c:v>1</c:v>
                </c:pt>
                <c:pt idx="1693">
                  <c:v>0.68032786885245899</c:v>
                </c:pt>
                <c:pt idx="1694">
                  <c:v>0.91666666666666596</c:v>
                </c:pt>
                <c:pt idx="1695">
                  <c:v>0</c:v>
                </c:pt>
                <c:pt idx="1696">
                  <c:v>0.53471444568868898</c:v>
                </c:pt>
                <c:pt idx="1697">
                  <c:v>0.94650900900900903</c:v>
                </c:pt>
                <c:pt idx="1698">
                  <c:v>0.90901137357830197</c:v>
                </c:pt>
                <c:pt idx="1699">
                  <c:v>0.96969696969696895</c:v>
                </c:pt>
                <c:pt idx="1700">
                  <c:v>0.92963464140730701</c:v>
                </c:pt>
                <c:pt idx="1701">
                  <c:v>0.93248945147679296</c:v>
                </c:pt>
                <c:pt idx="1702">
                  <c:v>0.74606741573033697</c:v>
                </c:pt>
                <c:pt idx="1703">
                  <c:v>0</c:v>
                </c:pt>
                <c:pt idx="1704">
                  <c:v>0.89318122893440499</c:v>
                </c:pt>
                <c:pt idx="1705">
                  <c:v>0.414572864321608</c:v>
                </c:pt>
                <c:pt idx="1706">
                  <c:v>0.96423470602237504</c:v>
                </c:pt>
                <c:pt idx="1707">
                  <c:v>0.96278967960819695</c:v>
                </c:pt>
                <c:pt idx="1708">
                  <c:v>0.25851393188854399</c:v>
                </c:pt>
                <c:pt idx="1709">
                  <c:v>1</c:v>
                </c:pt>
                <c:pt idx="1710">
                  <c:v>1</c:v>
                </c:pt>
                <c:pt idx="1711">
                  <c:v>1</c:v>
                </c:pt>
                <c:pt idx="1712">
                  <c:v>0.94426599749058904</c:v>
                </c:pt>
                <c:pt idx="1713">
                  <c:v>1</c:v>
                </c:pt>
                <c:pt idx="1714">
                  <c:v>1</c:v>
                </c:pt>
                <c:pt idx="1715">
                  <c:v>0.112444444444444</c:v>
                </c:pt>
                <c:pt idx="1716">
                  <c:v>1</c:v>
                </c:pt>
                <c:pt idx="1717">
                  <c:v>1</c:v>
                </c:pt>
                <c:pt idx="1718">
                  <c:v>1</c:v>
                </c:pt>
                <c:pt idx="1719">
                  <c:v>0.93700787401574803</c:v>
                </c:pt>
                <c:pt idx="1720">
                  <c:v>0.97072296355307697</c:v>
                </c:pt>
                <c:pt idx="1721">
                  <c:v>0.94863221884498405</c:v>
                </c:pt>
                <c:pt idx="1722">
                  <c:v>0.39665970772442499</c:v>
                </c:pt>
                <c:pt idx="1723">
                  <c:v>1</c:v>
                </c:pt>
                <c:pt idx="1724">
                  <c:v>0.87060301507537596</c:v>
                </c:pt>
                <c:pt idx="1725">
                  <c:v>0.94306640625000004</c:v>
                </c:pt>
                <c:pt idx="1726">
                  <c:v>0.90129995185363498</c:v>
                </c:pt>
                <c:pt idx="1727">
                  <c:v>0.12781954887218</c:v>
                </c:pt>
                <c:pt idx="1728">
                  <c:v>0</c:v>
                </c:pt>
                <c:pt idx="1729">
                  <c:v>0.22314049586776799</c:v>
                </c:pt>
                <c:pt idx="1730">
                  <c:v>0.94421544380324196</c:v>
                </c:pt>
                <c:pt idx="1731">
                  <c:v>0.96680999731255002</c:v>
                </c:pt>
                <c:pt idx="1732">
                  <c:v>0.95935689585485195</c:v>
                </c:pt>
                <c:pt idx="1733">
                  <c:v>1</c:v>
                </c:pt>
                <c:pt idx="1734">
                  <c:v>1</c:v>
                </c:pt>
                <c:pt idx="1735">
                  <c:v>0.4</c:v>
                </c:pt>
                <c:pt idx="1736">
                  <c:v>1</c:v>
                </c:pt>
                <c:pt idx="1737">
                  <c:v>1</c:v>
                </c:pt>
                <c:pt idx="1738">
                  <c:v>1</c:v>
                </c:pt>
                <c:pt idx="1739">
                  <c:v>0.96338169470597301</c:v>
                </c:pt>
                <c:pt idx="1740">
                  <c:v>1</c:v>
                </c:pt>
                <c:pt idx="1741">
                  <c:v>0.65395894428152401</c:v>
                </c:pt>
                <c:pt idx="1742">
                  <c:v>0</c:v>
                </c:pt>
                <c:pt idx="1743">
                  <c:v>1</c:v>
                </c:pt>
                <c:pt idx="1744">
                  <c:v>1</c:v>
                </c:pt>
                <c:pt idx="1745">
                  <c:v>0.81176470588235194</c:v>
                </c:pt>
                <c:pt idx="1746">
                  <c:v>1</c:v>
                </c:pt>
                <c:pt idx="1747">
                  <c:v>0.95737410071942397</c:v>
                </c:pt>
                <c:pt idx="1748">
                  <c:v>1</c:v>
                </c:pt>
                <c:pt idx="1749">
                  <c:v>1</c:v>
                </c:pt>
                <c:pt idx="1750">
                  <c:v>1</c:v>
                </c:pt>
                <c:pt idx="1751">
                  <c:v>1</c:v>
                </c:pt>
                <c:pt idx="1752">
                  <c:v>1</c:v>
                </c:pt>
                <c:pt idx="1753">
                  <c:v>0.90839305296982897</c:v>
                </c:pt>
                <c:pt idx="1754">
                  <c:v>1</c:v>
                </c:pt>
                <c:pt idx="1755">
                  <c:v>1</c:v>
                </c:pt>
                <c:pt idx="1756">
                  <c:v>1</c:v>
                </c:pt>
                <c:pt idx="1757">
                  <c:v>0.46560846560846503</c:v>
                </c:pt>
                <c:pt idx="1758">
                  <c:v>1</c:v>
                </c:pt>
                <c:pt idx="1759">
                  <c:v>0.73856209150326801</c:v>
                </c:pt>
                <c:pt idx="1760">
                  <c:v>0.23602484472049601</c:v>
                </c:pt>
                <c:pt idx="1761">
                  <c:v>0.42290076335877802</c:v>
                </c:pt>
                <c:pt idx="1762">
                  <c:v>0.27659574468085102</c:v>
                </c:pt>
                <c:pt idx="1763">
                  <c:v>0.96983017614876099</c:v>
                </c:pt>
                <c:pt idx="1764">
                  <c:v>1</c:v>
                </c:pt>
                <c:pt idx="1765">
                  <c:v>0.60512820512820498</c:v>
                </c:pt>
                <c:pt idx="1766">
                  <c:v>1</c:v>
                </c:pt>
                <c:pt idx="1767">
                  <c:v>0.94980504041844904</c:v>
                </c:pt>
                <c:pt idx="1768">
                  <c:v>1</c:v>
                </c:pt>
                <c:pt idx="1769">
                  <c:v>0.50920245398773001</c:v>
                </c:pt>
                <c:pt idx="1770">
                  <c:v>0.16666666666666599</c:v>
                </c:pt>
                <c:pt idx="1771">
                  <c:v>0.24401913875598</c:v>
                </c:pt>
                <c:pt idx="1772">
                  <c:v>0.94795539033457199</c:v>
                </c:pt>
                <c:pt idx="1773">
                  <c:v>1</c:v>
                </c:pt>
                <c:pt idx="1774">
                  <c:v>0.92797783933517997</c:v>
                </c:pt>
                <c:pt idx="1775">
                  <c:v>0.62463768115941998</c:v>
                </c:pt>
                <c:pt idx="1776">
                  <c:v>1</c:v>
                </c:pt>
                <c:pt idx="1777">
                  <c:v>0</c:v>
                </c:pt>
                <c:pt idx="1778">
                  <c:v>0.93009708737864005</c:v>
                </c:pt>
                <c:pt idx="1779">
                  <c:v>0</c:v>
                </c:pt>
                <c:pt idx="1780">
                  <c:v>0.91525423728813504</c:v>
                </c:pt>
                <c:pt idx="1781">
                  <c:v>0.51666666666666605</c:v>
                </c:pt>
                <c:pt idx="1782">
                  <c:v>0</c:v>
                </c:pt>
                <c:pt idx="1783">
                  <c:v>5.6198347107437999E-2</c:v>
                </c:pt>
                <c:pt idx="1784">
                  <c:v>0</c:v>
                </c:pt>
                <c:pt idx="1785">
                  <c:v>0.85893854748603304</c:v>
                </c:pt>
                <c:pt idx="1786">
                  <c:v>0</c:v>
                </c:pt>
                <c:pt idx="1787">
                  <c:v>0.840021990104453</c:v>
                </c:pt>
                <c:pt idx="1788">
                  <c:v>0.75405844155844104</c:v>
                </c:pt>
                <c:pt idx="1789">
                  <c:v>0.29818181818181799</c:v>
                </c:pt>
                <c:pt idx="1790">
                  <c:v>0.99352051835853095</c:v>
                </c:pt>
                <c:pt idx="1791">
                  <c:v>0.69278350515463905</c:v>
                </c:pt>
                <c:pt idx="1792">
                  <c:v>0.36470588235294099</c:v>
                </c:pt>
                <c:pt idx="1793">
                  <c:v>0.87475728155339805</c:v>
                </c:pt>
                <c:pt idx="1794">
                  <c:v>1</c:v>
                </c:pt>
                <c:pt idx="1795">
                  <c:v>1</c:v>
                </c:pt>
                <c:pt idx="1796">
                  <c:v>1</c:v>
                </c:pt>
                <c:pt idx="1797">
                  <c:v>1</c:v>
                </c:pt>
                <c:pt idx="1798">
                  <c:v>0.11864406779661001</c:v>
                </c:pt>
                <c:pt idx="1799">
                  <c:v>0.94169611307420498</c:v>
                </c:pt>
                <c:pt idx="1800">
                  <c:v>0.93405405405405395</c:v>
                </c:pt>
                <c:pt idx="1801">
                  <c:v>3.5741444866920102E-2</c:v>
                </c:pt>
                <c:pt idx="1802">
                  <c:v>0.78123249299719799</c:v>
                </c:pt>
                <c:pt idx="1803">
                  <c:v>0.91334250343878898</c:v>
                </c:pt>
                <c:pt idx="1804">
                  <c:v>0</c:v>
                </c:pt>
                <c:pt idx="1805">
                  <c:v>1</c:v>
                </c:pt>
                <c:pt idx="1806">
                  <c:v>1</c:v>
                </c:pt>
                <c:pt idx="1807">
                  <c:v>0.54822335025380697</c:v>
                </c:pt>
                <c:pt idx="1808">
                  <c:v>0.85747126436781596</c:v>
                </c:pt>
                <c:pt idx="1809">
                  <c:v>0.77985323549032604</c:v>
                </c:pt>
                <c:pt idx="1810">
                  <c:v>0.154411764705882</c:v>
                </c:pt>
                <c:pt idx="1811">
                  <c:v>0</c:v>
                </c:pt>
                <c:pt idx="1812">
                  <c:v>0</c:v>
                </c:pt>
                <c:pt idx="1813">
                  <c:v>1</c:v>
                </c:pt>
                <c:pt idx="1814">
                  <c:v>0.97060875990312301</c:v>
                </c:pt>
                <c:pt idx="1815">
                  <c:v>0.92746200990680805</c:v>
                </c:pt>
                <c:pt idx="1816">
                  <c:v>0.173489278752436</c:v>
                </c:pt>
                <c:pt idx="1817">
                  <c:v>0.168850072780203</c:v>
                </c:pt>
                <c:pt idx="1818">
                  <c:v>1</c:v>
                </c:pt>
                <c:pt idx="1819">
                  <c:v>1</c:v>
                </c:pt>
                <c:pt idx="1820">
                  <c:v>0.94989449003517001</c:v>
                </c:pt>
                <c:pt idx="1821">
                  <c:v>0.93284721192509301</c:v>
                </c:pt>
                <c:pt idx="1822">
                  <c:v>1</c:v>
                </c:pt>
                <c:pt idx="1823">
                  <c:v>1</c:v>
                </c:pt>
                <c:pt idx="1824">
                  <c:v>0.14148073022312299</c:v>
                </c:pt>
                <c:pt idx="1825">
                  <c:v>0.94444444444444398</c:v>
                </c:pt>
                <c:pt idx="1826">
                  <c:v>0.44313725490195999</c:v>
                </c:pt>
                <c:pt idx="1827">
                  <c:v>0</c:v>
                </c:pt>
                <c:pt idx="1828">
                  <c:v>0.75806451612903203</c:v>
                </c:pt>
                <c:pt idx="1829">
                  <c:v>0.83481349911189995</c:v>
                </c:pt>
                <c:pt idx="1830">
                  <c:v>0.73387096774193505</c:v>
                </c:pt>
                <c:pt idx="1831">
                  <c:v>0.88116591928251098</c:v>
                </c:pt>
                <c:pt idx="1832">
                  <c:v>0.44890510948905099</c:v>
                </c:pt>
                <c:pt idx="1833">
                  <c:v>0.82361733931240599</c:v>
                </c:pt>
                <c:pt idx="1834">
                  <c:v>0.84447144592952605</c:v>
                </c:pt>
                <c:pt idx="1835">
                  <c:v>0.95539272917589202</c:v>
                </c:pt>
                <c:pt idx="1836">
                  <c:v>0.96129451943405397</c:v>
                </c:pt>
                <c:pt idx="1837">
                  <c:v>1</c:v>
                </c:pt>
                <c:pt idx="1838">
                  <c:v>1</c:v>
                </c:pt>
                <c:pt idx="1839">
                  <c:v>1</c:v>
                </c:pt>
                <c:pt idx="1840">
                  <c:v>0.96514038062935703</c:v>
                </c:pt>
                <c:pt idx="1841">
                  <c:v>0.88389552712276598</c:v>
                </c:pt>
                <c:pt idx="1842">
                  <c:v>7.7829196466133704E-2</c:v>
                </c:pt>
                <c:pt idx="1843">
                  <c:v>1</c:v>
                </c:pt>
                <c:pt idx="1844">
                  <c:v>1</c:v>
                </c:pt>
                <c:pt idx="1845">
                  <c:v>0.209570957095709</c:v>
                </c:pt>
                <c:pt idx="1846">
                  <c:v>0.96315013026146401</c:v>
                </c:pt>
                <c:pt idx="1847">
                  <c:v>0</c:v>
                </c:pt>
                <c:pt idx="1848">
                  <c:v>0</c:v>
                </c:pt>
                <c:pt idx="1849">
                  <c:v>0.874941451990632</c:v>
                </c:pt>
                <c:pt idx="1850">
                  <c:v>0</c:v>
                </c:pt>
                <c:pt idx="1851">
                  <c:v>0.337792642140468</c:v>
                </c:pt>
                <c:pt idx="1852">
                  <c:v>0.35754189944134002</c:v>
                </c:pt>
                <c:pt idx="1853">
                  <c:v>0</c:v>
                </c:pt>
                <c:pt idx="1854">
                  <c:v>0.93094376849720395</c:v>
                </c:pt>
                <c:pt idx="1855">
                  <c:v>1</c:v>
                </c:pt>
                <c:pt idx="1856">
                  <c:v>0.92647058823529405</c:v>
                </c:pt>
                <c:pt idx="1857">
                  <c:v>0.55958549222797904</c:v>
                </c:pt>
                <c:pt idx="1858">
                  <c:v>0.934640522875817</c:v>
                </c:pt>
                <c:pt idx="1859">
                  <c:v>0.42978723404255298</c:v>
                </c:pt>
                <c:pt idx="1860">
                  <c:v>1</c:v>
                </c:pt>
                <c:pt idx="1861">
                  <c:v>0.95207439198855504</c:v>
                </c:pt>
                <c:pt idx="1862">
                  <c:v>1</c:v>
                </c:pt>
                <c:pt idx="1863">
                  <c:v>1</c:v>
                </c:pt>
                <c:pt idx="1864">
                  <c:v>0.90686139432350499</c:v>
                </c:pt>
                <c:pt idx="1865">
                  <c:v>0.63030303030303003</c:v>
                </c:pt>
                <c:pt idx="1866">
                  <c:v>0.93394495412844003</c:v>
                </c:pt>
                <c:pt idx="1867">
                  <c:v>0.94280442804428</c:v>
                </c:pt>
                <c:pt idx="1868">
                  <c:v>0.97017424316168599</c:v>
                </c:pt>
                <c:pt idx="1869">
                  <c:v>1</c:v>
                </c:pt>
                <c:pt idx="1870">
                  <c:v>1</c:v>
                </c:pt>
                <c:pt idx="1871">
                  <c:v>0.27329192546583803</c:v>
                </c:pt>
                <c:pt idx="1872">
                  <c:v>0</c:v>
                </c:pt>
                <c:pt idx="1873">
                  <c:v>0</c:v>
                </c:pt>
                <c:pt idx="1874">
                  <c:v>0.89597644749754601</c:v>
                </c:pt>
                <c:pt idx="1875">
                  <c:v>0.28237410071942398</c:v>
                </c:pt>
                <c:pt idx="1876">
                  <c:v>0.91579286981771202</c:v>
                </c:pt>
                <c:pt idx="1877">
                  <c:v>1</c:v>
                </c:pt>
                <c:pt idx="1878">
                  <c:v>1</c:v>
                </c:pt>
                <c:pt idx="1879">
                  <c:v>1</c:v>
                </c:pt>
                <c:pt idx="1880">
                  <c:v>0.83457943925233602</c:v>
                </c:pt>
                <c:pt idx="1881">
                  <c:v>0.93333333333333302</c:v>
                </c:pt>
                <c:pt idx="1882">
                  <c:v>1</c:v>
                </c:pt>
                <c:pt idx="1883">
                  <c:v>0.273273273273273</c:v>
                </c:pt>
                <c:pt idx="1884">
                  <c:v>0.95928571428571396</c:v>
                </c:pt>
                <c:pt idx="1885">
                  <c:v>0.94930008234325303</c:v>
                </c:pt>
                <c:pt idx="1886">
                  <c:v>0.93033292231812503</c:v>
                </c:pt>
                <c:pt idx="1887">
                  <c:v>0.70127326150832503</c:v>
                </c:pt>
                <c:pt idx="1888">
                  <c:v>0.94802969731581899</c:v>
                </c:pt>
                <c:pt idx="1889">
                  <c:v>1</c:v>
                </c:pt>
                <c:pt idx="1890">
                  <c:v>0.961163866569272</c:v>
                </c:pt>
                <c:pt idx="1891">
                  <c:v>0</c:v>
                </c:pt>
                <c:pt idx="1892">
                  <c:v>0.96937984496123997</c:v>
                </c:pt>
                <c:pt idx="1893">
                  <c:v>1</c:v>
                </c:pt>
                <c:pt idx="1894">
                  <c:v>0.70239234449760701</c:v>
                </c:pt>
                <c:pt idx="1895">
                  <c:v>0.25777103866565498</c:v>
                </c:pt>
                <c:pt idx="1896">
                  <c:v>0.84074373484235998</c:v>
                </c:pt>
                <c:pt idx="1897">
                  <c:v>1</c:v>
                </c:pt>
                <c:pt idx="1898">
                  <c:v>1</c:v>
                </c:pt>
                <c:pt idx="1899">
                  <c:v>1</c:v>
                </c:pt>
                <c:pt idx="1900">
                  <c:v>0.92367525522605698</c:v>
                </c:pt>
                <c:pt idx="1901">
                  <c:v>0.90682036503362096</c:v>
                </c:pt>
                <c:pt idx="1902">
                  <c:v>0.88048394391677898</c:v>
                </c:pt>
                <c:pt idx="1903">
                  <c:v>0.721763085399449</c:v>
                </c:pt>
                <c:pt idx="1904">
                  <c:v>1</c:v>
                </c:pt>
                <c:pt idx="1905">
                  <c:v>1</c:v>
                </c:pt>
                <c:pt idx="1906">
                  <c:v>0.90746963039545103</c:v>
                </c:pt>
                <c:pt idx="1907">
                  <c:v>0</c:v>
                </c:pt>
                <c:pt idx="1908">
                  <c:v>0.120996441281138</c:v>
                </c:pt>
                <c:pt idx="1909">
                  <c:v>0.90834191555097799</c:v>
                </c:pt>
                <c:pt idx="1910">
                  <c:v>0</c:v>
                </c:pt>
                <c:pt idx="1911">
                  <c:v>0.58921161825726098</c:v>
                </c:pt>
                <c:pt idx="1912">
                  <c:v>0.81854838709677402</c:v>
                </c:pt>
                <c:pt idx="1913">
                  <c:v>0.91534391534391502</c:v>
                </c:pt>
                <c:pt idx="1914">
                  <c:v>0.92064755838641099</c:v>
                </c:pt>
                <c:pt idx="1915">
                  <c:v>1</c:v>
                </c:pt>
                <c:pt idx="1916">
                  <c:v>1</c:v>
                </c:pt>
                <c:pt idx="1917">
                  <c:v>1</c:v>
                </c:pt>
                <c:pt idx="1918">
                  <c:v>1</c:v>
                </c:pt>
                <c:pt idx="1919">
                  <c:v>1</c:v>
                </c:pt>
                <c:pt idx="1920">
                  <c:v>0.3</c:v>
                </c:pt>
                <c:pt idx="1921">
                  <c:v>5.7268722466960298E-2</c:v>
                </c:pt>
                <c:pt idx="1922">
                  <c:v>0.42346938775510201</c:v>
                </c:pt>
                <c:pt idx="1923">
                  <c:v>7.7922077922077906E-2</c:v>
                </c:pt>
                <c:pt idx="1924">
                  <c:v>0.66595289079229103</c:v>
                </c:pt>
                <c:pt idx="1925">
                  <c:v>1</c:v>
                </c:pt>
                <c:pt idx="1926">
                  <c:v>4.6875E-2</c:v>
                </c:pt>
                <c:pt idx="1927">
                  <c:v>0.64596273291925399</c:v>
                </c:pt>
                <c:pt idx="1928">
                  <c:v>0.49616368286445001</c:v>
                </c:pt>
                <c:pt idx="1929">
                  <c:v>0.91652754590984897</c:v>
                </c:pt>
                <c:pt idx="1930">
                  <c:v>0.70853462157809899</c:v>
                </c:pt>
                <c:pt idx="1931">
                  <c:v>0.95063759769642098</c:v>
                </c:pt>
                <c:pt idx="1932">
                  <c:v>0</c:v>
                </c:pt>
                <c:pt idx="1933">
                  <c:v>0</c:v>
                </c:pt>
                <c:pt idx="1934">
                  <c:v>0.79002624671916</c:v>
                </c:pt>
                <c:pt idx="1935">
                  <c:v>9.4059405940594004E-2</c:v>
                </c:pt>
                <c:pt idx="1936">
                  <c:v>0.65017667844522897</c:v>
                </c:pt>
                <c:pt idx="1937">
                  <c:v>0.93357456707159403</c:v>
                </c:pt>
                <c:pt idx="1938">
                  <c:v>1</c:v>
                </c:pt>
                <c:pt idx="1939">
                  <c:v>0.87264673311184904</c:v>
                </c:pt>
                <c:pt idx="1940">
                  <c:v>0.90692545213939102</c:v>
                </c:pt>
                <c:pt idx="1941">
                  <c:v>0.249354005167958</c:v>
                </c:pt>
                <c:pt idx="1942">
                  <c:v>0</c:v>
                </c:pt>
                <c:pt idx="1943">
                  <c:v>0.92317880794701901</c:v>
                </c:pt>
                <c:pt idx="1944">
                  <c:v>0.89126941617568201</c:v>
                </c:pt>
                <c:pt idx="1945">
                  <c:v>0.98550724637681097</c:v>
                </c:pt>
                <c:pt idx="1946">
                  <c:v>0.63806970509383298</c:v>
                </c:pt>
                <c:pt idx="1947">
                  <c:v>0.191256830601092</c:v>
                </c:pt>
                <c:pt idx="1948">
                  <c:v>0.92142665593993001</c:v>
                </c:pt>
                <c:pt idx="1949">
                  <c:v>0.98426323319027098</c:v>
                </c:pt>
                <c:pt idx="1950">
                  <c:v>1</c:v>
                </c:pt>
                <c:pt idx="1951">
                  <c:v>1</c:v>
                </c:pt>
                <c:pt idx="1952">
                  <c:v>1</c:v>
                </c:pt>
                <c:pt idx="1953">
                  <c:v>0.957534718237117</c:v>
                </c:pt>
                <c:pt idx="1954">
                  <c:v>0.65803108808290101</c:v>
                </c:pt>
                <c:pt idx="1955">
                  <c:v>0.98209260680480903</c:v>
                </c:pt>
                <c:pt idx="1956">
                  <c:v>0.53002859866539498</c:v>
                </c:pt>
                <c:pt idx="1957">
                  <c:v>0</c:v>
                </c:pt>
                <c:pt idx="1958">
                  <c:v>0.82867132867132798</c:v>
                </c:pt>
                <c:pt idx="1959">
                  <c:v>0.93407960199004902</c:v>
                </c:pt>
                <c:pt idx="1960">
                  <c:v>0</c:v>
                </c:pt>
                <c:pt idx="1961">
                  <c:v>0.87700534759358195</c:v>
                </c:pt>
                <c:pt idx="1962">
                  <c:v>0.67782909930715896</c:v>
                </c:pt>
                <c:pt idx="1963">
                  <c:v>1</c:v>
                </c:pt>
                <c:pt idx="1964">
                  <c:v>1</c:v>
                </c:pt>
                <c:pt idx="1965">
                  <c:v>0.93123772102161095</c:v>
                </c:pt>
                <c:pt idx="1966">
                  <c:v>0.66356255969436395</c:v>
                </c:pt>
                <c:pt idx="1967">
                  <c:v>1.9354838709677399E-2</c:v>
                </c:pt>
                <c:pt idx="1968">
                  <c:v>0.97990508675663601</c:v>
                </c:pt>
                <c:pt idx="1969">
                  <c:v>0.97083456863326401</c:v>
                </c:pt>
                <c:pt idx="1970">
                  <c:v>0.98305084745762705</c:v>
                </c:pt>
                <c:pt idx="1971">
                  <c:v>0.75</c:v>
                </c:pt>
                <c:pt idx="1972">
                  <c:v>0</c:v>
                </c:pt>
                <c:pt idx="1973">
                  <c:v>0</c:v>
                </c:pt>
                <c:pt idx="1974">
                  <c:v>9.2274678111587904E-2</c:v>
                </c:pt>
                <c:pt idx="1975">
                  <c:v>0.76434484727376495</c:v>
                </c:pt>
                <c:pt idx="1976">
                  <c:v>0.40276577355228999</c:v>
                </c:pt>
                <c:pt idx="1977">
                  <c:v>0.914146341463414</c:v>
                </c:pt>
                <c:pt idx="1978">
                  <c:v>0.52380952380952295</c:v>
                </c:pt>
                <c:pt idx="1979">
                  <c:v>0.375</c:v>
                </c:pt>
                <c:pt idx="1980">
                  <c:v>0.875</c:v>
                </c:pt>
                <c:pt idx="1981">
                  <c:v>0.89534883720930203</c:v>
                </c:pt>
                <c:pt idx="1982">
                  <c:v>0.53229166666666605</c:v>
                </c:pt>
                <c:pt idx="1983">
                  <c:v>0.76825396825396797</c:v>
                </c:pt>
                <c:pt idx="1984">
                  <c:v>8.5496183206106802E-2</c:v>
                </c:pt>
                <c:pt idx="1985">
                  <c:v>0.97135537959944096</c:v>
                </c:pt>
                <c:pt idx="1986">
                  <c:v>0</c:v>
                </c:pt>
                <c:pt idx="1987">
                  <c:v>0.62727272727272698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0</c:v>
                </c:pt>
                <c:pt idx="1992">
                  <c:v>0.5</c:v>
                </c:pt>
                <c:pt idx="1993">
                  <c:v>0.72874493927125505</c:v>
                </c:pt>
                <c:pt idx="1994">
                  <c:v>0.74654377880184297</c:v>
                </c:pt>
                <c:pt idx="1995">
                  <c:v>0.69170124481327799</c:v>
                </c:pt>
                <c:pt idx="1996">
                  <c:v>0.89097744360902198</c:v>
                </c:pt>
                <c:pt idx="1997">
                  <c:v>0.80709534368070901</c:v>
                </c:pt>
                <c:pt idx="1998">
                  <c:v>0.33546325878594202</c:v>
                </c:pt>
                <c:pt idx="1999">
                  <c:v>0.65237020316026995</c:v>
                </c:pt>
                <c:pt idx="2000">
                  <c:v>0.57566302652106005</c:v>
                </c:pt>
                <c:pt idx="2001">
                  <c:v>0.72395833333333304</c:v>
                </c:pt>
                <c:pt idx="2002">
                  <c:v>0.99444444444444402</c:v>
                </c:pt>
                <c:pt idx="2003">
                  <c:v>0.89363817097415499</c:v>
                </c:pt>
                <c:pt idx="2004">
                  <c:v>0.517133956386292</c:v>
                </c:pt>
                <c:pt idx="2005">
                  <c:v>0.97368535325024896</c:v>
                </c:pt>
                <c:pt idx="2006">
                  <c:v>0.96527379949452397</c:v>
                </c:pt>
                <c:pt idx="2007">
                  <c:v>1</c:v>
                </c:pt>
                <c:pt idx="2008">
                  <c:v>0.88309859154929504</c:v>
                </c:pt>
                <c:pt idx="2009">
                  <c:v>0.73572938689217704</c:v>
                </c:pt>
                <c:pt idx="2010">
                  <c:v>0.63027295285359797</c:v>
                </c:pt>
                <c:pt idx="2011">
                  <c:v>0.46097560975609703</c:v>
                </c:pt>
                <c:pt idx="2012">
                  <c:v>0</c:v>
                </c:pt>
                <c:pt idx="2013">
                  <c:v>1</c:v>
                </c:pt>
                <c:pt idx="2014">
                  <c:v>0</c:v>
                </c:pt>
                <c:pt idx="2015">
                  <c:v>0.90582757584860296</c:v>
                </c:pt>
                <c:pt idx="2016">
                  <c:v>0</c:v>
                </c:pt>
                <c:pt idx="2017">
                  <c:v>0.93101923502100303</c:v>
                </c:pt>
                <c:pt idx="2018">
                  <c:v>0.98082717063818103</c:v>
                </c:pt>
                <c:pt idx="2019">
                  <c:v>0.94271799628942399</c:v>
                </c:pt>
                <c:pt idx="2020">
                  <c:v>1</c:v>
                </c:pt>
                <c:pt idx="2021">
                  <c:v>0.93472522198224095</c:v>
                </c:pt>
                <c:pt idx="2022">
                  <c:v>0.48590086078955103</c:v>
                </c:pt>
                <c:pt idx="2023">
                  <c:v>6.00706713780918E-2</c:v>
                </c:pt>
                <c:pt idx="2024">
                  <c:v>0.75275994865211804</c:v>
                </c:pt>
                <c:pt idx="2025">
                  <c:v>0.64651162790697603</c:v>
                </c:pt>
                <c:pt idx="2026">
                  <c:v>0.92895771878072697</c:v>
                </c:pt>
                <c:pt idx="2027">
                  <c:v>0.183027232425585</c:v>
                </c:pt>
                <c:pt idx="2028">
                  <c:v>0.90884382186911905</c:v>
                </c:pt>
                <c:pt idx="2029">
                  <c:v>0.92944344703770199</c:v>
                </c:pt>
                <c:pt idx="2030">
                  <c:v>0</c:v>
                </c:pt>
                <c:pt idx="2031">
                  <c:v>0</c:v>
                </c:pt>
                <c:pt idx="2032">
                  <c:v>0.59430687340893296</c:v>
                </c:pt>
                <c:pt idx="2033">
                  <c:v>0</c:v>
                </c:pt>
                <c:pt idx="2034">
                  <c:v>0.97762668985690504</c:v>
                </c:pt>
                <c:pt idx="2035">
                  <c:v>0.98461492679442897</c:v>
                </c:pt>
                <c:pt idx="2036">
                  <c:v>0.329113924050632</c:v>
                </c:pt>
                <c:pt idx="2037">
                  <c:v>0</c:v>
                </c:pt>
                <c:pt idx="2038">
                  <c:v>0</c:v>
                </c:pt>
                <c:pt idx="2039">
                  <c:v>0.67474048442906498</c:v>
                </c:pt>
                <c:pt idx="2040">
                  <c:v>0</c:v>
                </c:pt>
                <c:pt idx="2041">
                  <c:v>0.56934306569342996</c:v>
                </c:pt>
                <c:pt idx="2042">
                  <c:v>0.117117117117117</c:v>
                </c:pt>
                <c:pt idx="2043">
                  <c:v>0.64467005076142103</c:v>
                </c:pt>
                <c:pt idx="2044">
                  <c:v>0.57999999999999996</c:v>
                </c:pt>
                <c:pt idx="2045">
                  <c:v>0</c:v>
                </c:pt>
                <c:pt idx="2046">
                  <c:v>0</c:v>
                </c:pt>
                <c:pt idx="2047">
                  <c:v>0.95198699955680299</c:v>
                </c:pt>
                <c:pt idx="2048">
                  <c:v>0.77434679334916801</c:v>
                </c:pt>
                <c:pt idx="2049">
                  <c:v>0.93592233009708703</c:v>
                </c:pt>
                <c:pt idx="2050">
                  <c:v>0.02</c:v>
                </c:pt>
                <c:pt idx="2051">
                  <c:v>0.471947194719471</c:v>
                </c:pt>
                <c:pt idx="2052">
                  <c:v>0</c:v>
                </c:pt>
                <c:pt idx="2053">
                  <c:v>0</c:v>
                </c:pt>
                <c:pt idx="2054">
                  <c:v>0.60198456449834603</c:v>
                </c:pt>
                <c:pt idx="2055">
                  <c:v>0</c:v>
                </c:pt>
                <c:pt idx="2056">
                  <c:v>0</c:v>
                </c:pt>
                <c:pt idx="2057">
                  <c:v>0.92593510032202098</c:v>
                </c:pt>
                <c:pt idx="2058">
                  <c:v>0.86920980926430502</c:v>
                </c:pt>
                <c:pt idx="2059">
                  <c:v>8.7719298245614002E-2</c:v>
                </c:pt>
                <c:pt idx="2060">
                  <c:v>0</c:v>
                </c:pt>
                <c:pt idx="2061">
                  <c:v>0</c:v>
                </c:pt>
                <c:pt idx="2062">
                  <c:v>0.125</c:v>
                </c:pt>
                <c:pt idx="2063">
                  <c:v>1</c:v>
                </c:pt>
                <c:pt idx="2064">
                  <c:v>0.32653061224489699</c:v>
                </c:pt>
                <c:pt idx="2065">
                  <c:v>0</c:v>
                </c:pt>
                <c:pt idx="2066">
                  <c:v>0</c:v>
                </c:pt>
                <c:pt idx="2067">
                  <c:v>0.188208616780045</c:v>
                </c:pt>
                <c:pt idx="2068">
                  <c:v>0.95375722543352603</c:v>
                </c:pt>
                <c:pt idx="2069">
                  <c:v>0</c:v>
                </c:pt>
                <c:pt idx="2070">
                  <c:v>0.94806924101198398</c:v>
                </c:pt>
                <c:pt idx="2071">
                  <c:v>0.580838323353293</c:v>
                </c:pt>
                <c:pt idx="2072">
                  <c:v>0.35162950257289799</c:v>
                </c:pt>
                <c:pt idx="2073">
                  <c:v>4.7846889952153103E-2</c:v>
                </c:pt>
                <c:pt idx="2074">
                  <c:v>0.97222222222222199</c:v>
                </c:pt>
                <c:pt idx="2075">
                  <c:v>0</c:v>
                </c:pt>
                <c:pt idx="2076">
                  <c:v>0.90322580645161199</c:v>
                </c:pt>
                <c:pt idx="2077">
                  <c:v>0.87953288260602303</c:v>
                </c:pt>
                <c:pt idx="2078">
                  <c:v>0.89436619718309796</c:v>
                </c:pt>
                <c:pt idx="2079">
                  <c:v>7.3951434878587199E-2</c:v>
                </c:pt>
                <c:pt idx="2080">
                  <c:v>0.951672862453531</c:v>
                </c:pt>
                <c:pt idx="2081">
                  <c:v>0.94173377546186599</c:v>
                </c:pt>
                <c:pt idx="2082">
                  <c:v>0.95897255040263296</c:v>
                </c:pt>
                <c:pt idx="2083">
                  <c:v>0.27233115468409502</c:v>
                </c:pt>
                <c:pt idx="2084">
                  <c:v>0.49185667752442902</c:v>
                </c:pt>
                <c:pt idx="2085">
                  <c:v>0.585499316005472</c:v>
                </c:pt>
                <c:pt idx="2086">
                  <c:v>0.96210045662100396</c:v>
                </c:pt>
                <c:pt idx="2087">
                  <c:v>0.98771201107649698</c:v>
                </c:pt>
                <c:pt idx="2088">
                  <c:v>0.96870441055976297</c:v>
                </c:pt>
                <c:pt idx="2089">
                  <c:v>0</c:v>
                </c:pt>
                <c:pt idx="2090">
                  <c:v>0</c:v>
                </c:pt>
                <c:pt idx="2091">
                  <c:v>0.88322496749024704</c:v>
                </c:pt>
                <c:pt idx="2092">
                  <c:v>0.63447251114412995</c:v>
                </c:pt>
                <c:pt idx="2093">
                  <c:v>1</c:v>
                </c:pt>
                <c:pt idx="2094">
                  <c:v>1</c:v>
                </c:pt>
                <c:pt idx="2095">
                  <c:v>0</c:v>
                </c:pt>
                <c:pt idx="2096">
                  <c:v>0.48072562358276599</c:v>
                </c:pt>
                <c:pt idx="2097">
                  <c:v>0</c:v>
                </c:pt>
                <c:pt idx="2098">
                  <c:v>0.87848006019563496</c:v>
                </c:pt>
                <c:pt idx="2099">
                  <c:v>1</c:v>
                </c:pt>
                <c:pt idx="2100">
                  <c:v>0.65638766519823699</c:v>
                </c:pt>
                <c:pt idx="2101">
                  <c:v>0</c:v>
                </c:pt>
                <c:pt idx="2102">
                  <c:v>2.5882352941176402E-2</c:v>
                </c:pt>
                <c:pt idx="2103">
                  <c:v>0.93301662707838395</c:v>
                </c:pt>
                <c:pt idx="2104">
                  <c:v>0</c:v>
                </c:pt>
                <c:pt idx="2105">
                  <c:v>0</c:v>
                </c:pt>
                <c:pt idx="2106">
                  <c:v>0.92394270122782995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0.91124260355029496</c:v>
                </c:pt>
                <c:pt idx="2111">
                  <c:v>0.89333333333333298</c:v>
                </c:pt>
                <c:pt idx="2112">
                  <c:v>0.92914046121593297</c:v>
                </c:pt>
                <c:pt idx="2113">
                  <c:v>0.97529538131041804</c:v>
                </c:pt>
                <c:pt idx="2114">
                  <c:v>0</c:v>
                </c:pt>
                <c:pt idx="2115">
                  <c:v>0</c:v>
                </c:pt>
                <c:pt idx="2116">
                  <c:v>0.98286638723435504</c:v>
                </c:pt>
                <c:pt idx="2117">
                  <c:v>0.46153846153846101</c:v>
                </c:pt>
                <c:pt idx="2118">
                  <c:v>0</c:v>
                </c:pt>
                <c:pt idx="2119">
                  <c:v>0</c:v>
                </c:pt>
                <c:pt idx="2120">
                  <c:v>1</c:v>
                </c:pt>
                <c:pt idx="2121">
                  <c:v>0.97259062776304095</c:v>
                </c:pt>
                <c:pt idx="2122">
                  <c:v>1</c:v>
                </c:pt>
                <c:pt idx="2123">
                  <c:v>0.120274914089347</c:v>
                </c:pt>
                <c:pt idx="2124">
                  <c:v>0.99203304809678305</c:v>
                </c:pt>
                <c:pt idx="2125">
                  <c:v>0.37505285412262102</c:v>
                </c:pt>
                <c:pt idx="2126">
                  <c:v>0.98822539949537402</c:v>
                </c:pt>
                <c:pt idx="2127">
                  <c:v>0.99173074133178496</c:v>
                </c:pt>
                <c:pt idx="2128">
                  <c:v>0.88356164383561597</c:v>
                </c:pt>
                <c:pt idx="2129">
                  <c:v>0.965453260293338</c:v>
                </c:pt>
                <c:pt idx="2130">
                  <c:v>0.98207727339503403</c:v>
                </c:pt>
                <c:pt idx="2131">
                  <c:v>1</c:v>
                </c:pt>
                <c:pt idx="2132">
                  <c:v>1</c:v>
                </c:pt>
                <c:pt idx="2133">
                  <c:v>0.98424570337364703</c:v>
                </c:pt>
                <c:pt idx="2134">
                  <c:v>0</c:v>
                </c:pt>
                <c:pt idx="2135">
                  <c:v>0.77830940988835695</c:v>
                </c:pt>
                <c:pt idx="2136">
                  <c:v>0.49070631970260198</c:v>
                </c:pt>
                <c:pt idx="2137">
                  <c:v>0</c:v>
                </c:pt>
                <c:pt idx="2138">
                  <c:v>0.71523178807946997</c:v>
                </c:pt>
                <c:pt idx="2139">
                  <c:v>1</c:v>
                </c:pt>
                <c:pt idx="2140">
                  <c:v>0</c:v>
                </c:pt>
                <c:pt idx="2141">
                  <c:v>0.95932203389830495</c:v>
                </c:pt>
                <c:pt idx="2142">
                  <c:v>0.19318181818181801</c:v>
                </c:pt>
                <c:pt idx="2143">
                  <c:v>0.97932125045614804</c:v>
                </c:pt>
                <c:pt idx="2144">
                  <c:v>1</c:v>
                </c:pt>
                <c:pt idx="2145">
                  <c:v>0</c:v>
                </c:pt>
                <c:pt idx="2146">
                  <c:v>0.75284718680945095</c:v>
                </c:pt>
                <c:pt idx="2147">
                  <c:v>0</c:v>
                </c:pt>
                <c:pt idx="2148">
                  <c:v>0.93621603711066903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0.92287581699346399</c:v>
                </c:pt>
                <c:pt idx="2153">
                  <c:v>0</c:v>
                </c:pt>
                <c:pt idx="2154">
                  <c:v>1</c:v>
                </c:pt>
                <c:pt idx="2155">
                  <c:v>0</c:v>
                </c:pt>
                <c:pt idx="2156">
                  <c:v>1.1376564277588101E-3</c:v>
                </c:pt>
                <c:pt idx="2157">
                  <c:v>0</c:v>
                </c:pt>
                <c:pt idx="2158">
                  <c:v>0.97377830750893901</c:v>
                </c:pt>
                <c:pt idx="2159">
                  <c:v>0.96634317571753003</c:v>
                </c:pt>
                <c:pt idx="2160">
                  <c:v>0.91852870402200004</c:v>
                </c:pt>
                <c:pt idx="2161">
                  <c:v>0.92536124701331202</c:v>
                </c:pt>
                <c:pt idx="2162">
                  <c:v>1</c:v>
                </c:pt>
                <c:pt idx="2163">
                  <c:v>1</c:v>
                </c:pt>
                <c:pt idx="2164">
                  <c:v>0.95173716680933895</c:v>
                </c:pt>
                <c:pt idx="2165">
                  <c:v>0.20646067415730299</c:v>
                </c:pt>
                <c:pt idx="2166">
                  <c:v>0</c:v>
                </c:pt>
                <c:pt idx="2167">
                  <c:v>0.29605263157894701</c:v>
                </c:pt>
                <c:pt idx="2168">
                  <c:v>0</c:v>
                </c:pt>
                <c:pt idx="2169">
                  <c:v>0.75328947368420995</c:v>
                </c:pt>
                <c:pt idx="2170">
                  <c:v>0.92615658362989295</c:v>
                </c:pt>
                <c:pt idx="2171">
                  <c:v>0.95186482129953798</c:v>
                </c:pt>
                <c:pt idx="2172">
                  <c:v>0.96625222024866697</c:v>
                </c:pt>
                <c:pt idx="2173">
                  <c:v>0.94811496827174302</c:v>
                </c:pt>
                <c:pt idx="2174">
                  <c:v>0.96423658872077</c:v>
                </c:pt>
                <c:pt idx="2175">
                  <c:v>0.84675834970530395</c:v>
                </c:pt>
                <c:pt idx="2176">
                  <c:v>0.74226804123711299</c:v>
                </c:pt>
                <c:pt idx="2177">
                  <c:v>0</c:v>
                </c:pt>
                <c:pt idx="2178">
                  <c:v>0</c:v>
                </c:pt>
                <c:pt idx="2179">
                  <c:v>0.98969072164948402</c:v>
                </c:pt>
                <c:pt idx="2180">
                  <c:v>0.89996322177271004</c:v>
                </c:pt>
                <c:pt idx="2181">
                  <c:v>1</c:v>
                </c:pt>
                <c:pt idx="2182">
                  <c:v>0.58247422680412297</c:v>
                </c:pt>
                <c:pt idx="2183">
                  <c:v>0.28125</c:v>
                </c:pt>
                <c:pt idx="2184">
                  <c:v>0.86651234567901203</c:v>
                </c:pt>
                <c:pt idx="2185">
                  <c:v>0.95833333333333304</c:v>
                </c:pt>
                <c:pt idx="2186">
                  <c:v>0.92952314165497896</c:v>
                </c:pt>
                <c:pt idx="2187">
                  <c:v>1</c:v>
                </c:pt>
                <c:pt idx="2188">
                  <c:v>0.98323418063818202</c:v>
                </c:pt>
                <c:pt idx="2189">
                  <c:v>0.96938611312253598</c:v>
                </c:pt>
                <c:pt idx="2190">
                  <c:v>0.97249341597722805</c:v>
                </c:pt>
                <c:pt idx="2191">
                  <c:v>0</c:v>
                </c:pt>
                <c:pt idx="2192">
                  <c:v>0</c:v>
                </c:pt>
                <c:pt idx="2193">
                  <c:v>0.96495683087861805</c:v>
                </c:pt>
                <c:pt idx="2194">
                  <c:v>0.94068784610900602</c:v>
                </c:pt>
                <c:pt idx="2195">
                  <c:v>0.99077796169307097</c:v>
                </c:pt>
                <c:pt idx="2196">
                  <c:v>0.51103752759381804</c:v>
                </c:pt>
                <c:pt idx="2197">
                  <c:v>0.96494845360824699</c:v>
                </c:pt>
                <c:pt idx="2198">
                  <c:v>0.327380952380952</c:v>
                </c:pt>
                <c:pt idx="2199">
                  <c:v>1.47058823529411E-2</c:v>
                </c:pt>
                <c:pt idx="2200">
                  <c:v>0.94736842105263097</c:v>
                </c:pt>
                <c:pt idx="2201">
                  <c:v>0.76106194690265405</c:v>
                </c:pt>
                <c:pt idx="2202">
                  <c:v>0.95195312499999996</c:v>
                </c:pt>
                <c:pt idx="2203">
                  <c:v>0</c:v>
                </c:pt>
                <c:pt idx="2204">
                  <c:v>0.17941952506596301</c:v>
                </c:pt>
                <c:pt idx="2205">
                  <c:v>0.75675675675675602</c:v>
                </c:pt>
                <c:pt idx="2206">
                  <c:v>0</c:v>
                </c:pt>
                <c:pt idx="2207">
                  <c:v>0</c:v>
                </c:pt>
                <c:pt idx="2208">
                  <c:v>0.77714285714285702</c:v>
                </c:pt>
                <c:pt idx="2209">
                  <c:v>0.97968750000000004</c:v>
                </c:pt>
                <c:pt idx="2210">
                  <c:v>1</c:v>
                </c:pt>
                <c:pt idx="2211">
                  <c:v>0</c:v>
                </c:pt>
                <c:pt idx="2212">
                  <c:v>0</c:v>
                </c:pt>
                <c:pt idx="2213">
                  <c:v>0.79106858054226403</c:v>
                </c:pt>
                <c:pt idx="2214">
                  <c:v>0.95712098009188296</c:v>
                </c:pt>
                <c:pt idx="2215">
                  <c:v>0</c:v>
                </c:pt>
                <c:pt idx="2216">
                  <c:v>0.77634011090572996</c:v>
                </c:pt>
                <c:pt idx="2217">
                  <c:v>0.40540540540540498</c:v>
                </c:pt>
                <c:pt idx="2218">
                  <c:v>0.86629396692289695</c:v>
                </c:pt>
                <c:pt idx="2219">
                  <c:v>0.85521769177608797</c:v>
                </c:pt>
                <c:pt idx="2220">
                  <c:v>0.94484944532488102</c:v>
                </c:pt>
                <c:pt idx="2221">
                  <c:v>0.34240687679082998</c:v>
                </c:pt>
                <c:pt idx="2222">
                  <c:v>0.57931034482758603</c:v>
                </c:pt>
                <c:pt idx="2223">
                  <c:v>0.84313725490196001</c:v>
                </c:pt>
                <c:pt idx="2224">
                  <c:v>0.76190476190476097</c:v>
                </c:pt>
                <c:pt idx="2225">
                  <c:v>0.14705882352941099</c:v>
                </c:pt>
                <c:pt idx="2226">
                  <c:v>0.66666666666666596</c:v>
                </c:pt>
                <c:pt idx="2227">
                  <c:v>0.95199692780337897</c:v>
                </c:pt>
                <c:pt idx="2228">
                  <c:v>0</c:v>
                </c:pt>
                <c:pt idx="2229">
                  <c:v>0.38372093023255799</c:v>
                </c:pt>
                <c:pt idx="2230">
                  <c:v>0.38403990024937601</c:v>
                </c:pt>
                <c:pt idx="2231">
                  <c:v>0.65769944341372899</c:v>
                </c:pt>
                <c:pt idx="2232">
                  <c:v>0.52459016393442603</c:v>
                </c:pt>
                <c:pt idx="2233">
                  <c:v>0.86010638297872299</c:v>
                </c:pt>
                <c:pt idx="2234">
                  <c:v>0.99068322981366397</c:v>
                </c:pt>
                <c:pt idx="2235">
                  <c:v>0.90222408728493497</c:v>
                </c:pt>
                <c:pt idx="2236">
                  <c:v>1</c:v>
                </c:pt>
                <c:pt idx="2237">
                  <c:v>0.91432106402721902</c:v>
                </c:pt>
                <c:pt idx="2238">
                  <c:v>0.98890010090817304</c:v>
                </c:pt>
                <c:pt idx="2239">
                  <c:v>0.94750748634842297</c:v>
                </c:pt>
                <c:pt idx="2240">
                  <c:v>0.96178736517719499</c:v>
                </c:pt>
                <c:pt idx="2241">
                  <c:v>1</c:v>
                </c:pt>
                <c:pt idx="2242">
                  <c:v>0.77540983606557301</c:v>
                </c:pt>
                <c:pt idx="2243">
                  <c:v>0.89826164475150405</c:v>
                </c:pt>
                <c:pt idx="2244">
                  <c:v>0</c:v>
                </c:pt>
                <c:pt idx="2245">
                  <c:v>0.64136125654450205</c:v>
                </c:pt>
                <c:pt idx="2246">
                  <c:v>0.81988472622478303</c:v>
                </c:pt>
                <c:pt idx="2247">
                  <c:v>0.93209377526273196</c:v>
                </c:pt>
                <c:pt idx="2248">
                  <c:v>0.94167758846657901</c:v>
                </c:pt>
                <c:pt idx="2249">
                  <c:v>0.89952934396311501</c:v>
                </c:pt>
                <c:pt idx="2250">
                  <c:v>1</c:v>
                </c:pt>
                <c:pt idx="2251">
                  <c:v>1</c:v>
                </c:pt>
                <c:pt idx="2252">
                  <c:v>0.86484973977279</c:v>
                </c:pt>
                <c:pt idx="2253">
                  <c:v>0.97673169858600295</c:v>
                </c:pt>
                <c:pt idx="2254">
                  <c:v>0.98688429029437397</c:v>
                </c:pt>
                <c:pt idx="2255">
                  <c:v>0.98978827596139995</c:v>
                </c:pt>
                <c:pt idx="2256">
                  <c:v>1</c:v>
                </c:pt>
                <c:pt idx="2257">
                  <c:v>1</c:v>
                </c:pt>
                <c:pt idx="2258">
                  <c:v>0.30016051364365898</c:v>
                </c:pt>
                <c:pt idx="2259">
                  <c:v>0.96849966350433103</c:v>
                </c:pt>
                <c:pt idx="2260">
                  <c:v>0.93270981625558602</c:v>
                </c:pt>
                <c:pt idx="2261">
                  <c:v>0</c:v>
                </c:pt>
                <c:pt idx="2262">
                  <c:v>0.91200000000000003</c:v>
                </c:pt>
                <c:pt idx="2263">
                  <c:v>0</c:v>
                </c:pt>
                <c:pt idx="2264">
                  <c:v>0</c:v>
                </c:pt>
                <c:pt idx="2265">
                  <c:v>0</c:v>
                </c:pt>
                <c:pt idx="2266">
                  <c:v>0.56664910432033699</c:v>
                </c:pt>
                <c:pt idx="2267">
                  <c:v>0</c:v>
                </c:pt>
                <c:pt idx="2268">
                  <c:v>0.66454891994917398</c:v>
                </c:pt>
                <c:pt idx="2269">
                  <c:v>0.97920277296360403</c:v>
                </c:pt>
                <c:pt idx="2270">
                  <c:v>0.97180043383947901</c:v>
                </c:pt>
                <c:pt idx="2271">
                  <c:v>0.92613151152860795</c:v>
                </c:pt>
                <c:pt idx="2272">
                  <c:v>1</c:v>
                </c:pt>
                <c:pt idx="2273">
                  <c:v>0.54250559284116295</c:v>
                </c:pt>
                <c:pt idx="2274">
                  <c:v>0.86834733893557403</c:v>
                </c:pt>
                <c:pt idx="2275">
                  <c:v>0.908196721311475</c:v>
                </c:pt>
                <c:pt idx="2276">
                  <c:v>1</c:v>
                </c:pt>
                <c:pt idx="2277">
                  <c:v>0.75</c:v>
                </c:pt>
                <c:pt idx="2278">
                  <c:v>0.95129533678756395</c:v>
                </c:pt>
                <c:pt idx="2279">
                  <c:v>0.947559627231085</c:v>
                </c:pt>
                <c:pt idx="2280">
                  <c:v>0</c:v>
                </c:pt>
                <c:pt idx="2281">
                  <c:v>0.66840187402394502</c:v>
                </c:pt>
                <c:pt idx="2282">
                  <c:v>0.78493085360038095</c:v>
                </c:pt>
                <c:pt idx="2283">
                  <c:v>0.93584225221033002</c:v>
                </c:pt>
                <c:pt idx="2284">
                  <c:v>1</c:v>
                </c:pt>
                <c:pt idx="2285">
                  <c:v>0.99350961538461502</c:v>
                </c:pt>
                <c:pt idx="2286">
                  <c:v>0.247104247104247</c:v>
                </c:pt>
                <c:pt idx="2287">
                  <c:v>0.334437086092715</c:v>
                </c:pt>
                <c:pt idx="2288">
                  <c:v>0.76245210727969304</c:v>
                </c:pt>
                <c:pt idx="2289">
                  <c:v>0.90909090909090895</c:v>
                </c:pt>
                <c:pt idx="2290">
                  <c:v>1</c:v>
                </c:pt>
                <c:pt idx="2291">
                  <c:v>0.961832061068702</c:v>
                </c:pt>
                <c:pt idx="2292">
                  <c:v>0.95458298926507001</c:v>
                </c:pt>
                <c:pt idx="2293">
                  <c:v>0.94254032258064502</c:v>
                </c:pt>
                <c:pt idx="2294">
                  <c:v>1</c:v>
                </c:pt>
                <c:pt idx="2295">
                  <c:v>0.75175391257420399</c:v>
                </c:pt>
                <c:pt idx="2296">
                  <c:v>0</c:v>
                </c:pt>
                <c:pt idx="2297">
                  <c:v>0.345664739884393</c:v>
                </c:pt>
                <c:pt idx="2298">
                  <c:v>0.58100558659217805</c:v>
                </c:pt>
                <c:pt idx="2299">
                  <c:v>0.87571244714101804</c:v>
                </c:pt>
                <c:pt idx="2300">
                  <c:v>0.51262349066959301</c:v>
                </c:pt>
                <c:pt idx="2301">
                  <c:v>0.98145454545454502</c:v>
                </c:pt>
                <c:pt idx="2302">
                  <c:v>0.92471469936978301</c:v>
                </c:pt>
                <c:pt idx="2303">
                  <c:v>0.95466101694915195</c:v>
                </c:pt>
                <c:pt idx="2304">
                  <c:v>0</c:v>
                </c:pt>
                <c:pt idx="2305">
                  <c:v>0.91492652745552905</c:v>
                </c:pt>
                <c:pt idx="2306">
                  <c:v>0</c:v>
                </c:pt>
                <c:pt idx="2307">
                  <c:v>0</c:v>
                </c:pt>
                <c:pt idx="2308">
                  <c:v>0.93346508563899799</c:v>
                </c:pt>
                <c:pt idx="2309">
                  <c:v>0</c:v>
                </c:pt>
                <c:pt idx="2310">
                  <c:v>0</c:v>
                </c:pt>
                <c:pt idx="2311">
                  <c:v>0.87662337662337597</c:v>
                </c:pt>
                <c:pt idx="2312">
                  <c:v>0.38655462184873901</c:v>
                </c:pt>
                <c:pt idx="2313">
                  <c:v>0.88589094997189399</c:v>
                </c:pt>
                <c:pt idx="2314">
                  <c:v>0.95492957746478802</c:v>
                </c:pt>
                <c:pt idx="2315">
                  <c:v>0.80590339892665397</c:v>
                </c:pt>
                <c:pt idx="2316">
                  <c:v>0.80970149253731305</c:v>
                </c:pt>
                <c:pt idx="2317">
                  <c:v>0.98241166217715103</c:v>
                </c:pt>
                <c:pt idx="2318">
                  <c:v>0.98140658648038204</c:v>
                </c:pt>
                <c:pt idx="2319">
                  <c:v>0.94830532611791496</c:v>
                </c:pt>
                <c:pt idx="2320">
                  <c:v>1</c:v>
                </c:pt>
                <c:pt idx="2321">
                  <c:v>0.69224422442244204</c:v>
                </c:pt>
                <c:pt idx="2322">
                  <c:v>0</c:v>
                </c:pt>
                <c:pt idx="2323">
                  <c:v>0.68051948051947997</c:v>
                </c:pt>
                <c:pt idx="2324">
                  <c:v>0.53333333333333299</c:v>
                </c:pt>
                <c:pt idx="2325">
                  <c:v>0.70013210039630103</c:v>
                </c:pt>
                <c:pt idx="2326">
                  <c:v>0.59283819628647205</c:v>
                </c:pt>
                <c:pt idx="2327">
                  <c:v>0.56454204606320302</c:v>
                </c:pt>
                <c:pt idx="2328">
                  <c:v>0</c:v>
                </c:pt>
                <c:pt idx="2329">
                  <c:v>0.79329608938547402</c:v>
                </c:pt>
                <c:pt idx="2330">
                  <c:v>0.89470345702505505</c:v>
                </c:pt>
                <c:pt idx="2331">
                  <c:v>0.955047106325706</c:v>
                </c:pt>
                <c:pt idx="2332">
                  <c:v>0.764940617577197</c:v>
                </c:pt>
                <c:pt idx="2333">
                  <c:v>0.80754716981132002</c:v>
                </c:pt>
                <c:pt idx="2334">
                  <c:v>0.18181818181818099</c:v>
                </c:pt>
                <c:pt idx="2335">
                  <c:v>0.74576271186440601</c:v>
                </c:pt>
                <c:pt idx="2336">
                  <c:v>0</c:v>
                </c:pt>
                <c:pt idx="2337">
                  <c:v>0</c:v>
                </c:pt>
                <c:pt idx="2338">
                  <c:v>0.74867724867724805</c:v>
                </c:pt>
                <c:pt idx="2339">
                  <c:v>0.393442622950819</c:v>
                </c:pt>
                <c:pt idx="2340">
                  <c:v>0.69607843137254899</c:v>
                </c:pt>
                <c:pt idx="2341">
                  <c:v>0.39583333333333298</c:v>
                </c:pt>
                <c:pt idx="2342">
                  <c:v>0.24965706447187899</c:v>
                </c:pt>
                <c:pt idx="2343">
                  <c:v>0.83774453394706505</c:v>
                </c:pt>
                <c:pt idx="2344">
                  <c:v>0.96398891966759004</c:v>
                </c:pt>
                <c:pt idx="2345">
                  <c:v>0.94666443738505202</c:v>
                </c:pt>
                <c:pt idx="2346">
                  <c:v>0</c:v>
                </c:pt>
                <c:pt idx="2347">
                  <c:v>0</c:v>
                </c:pt>
                <c:pt idx="2348">
                  <c:v>4.8582995951416998E-2</c:v>
                </c:pt>
                <c:pt idx="2349">
                  <c:v>0</c:v>
                </c:pt>
                <c:pt idx="2350">
                  <c:v>0.15231788079470199</c:v>
                </c:pt>
                <c:pt idx="2351">
                  <c:v>0.96023024594453099</c:v>
                </c:pt>
                <c:pt idx="2352">
                  <c:v>0.84873949579831898</c:v>
                </c:pt>
                <c:pt idx="2353">
                  <c:v>0.99084249084248999</c:v>
                </c:pt>
                <c:pt idx="2354">
                  <c:v>0.96067672610882404</c:v>
                </c:pt>
                <c:pt idx="2355">
                  <c:v>0.553105049332559</c:v>
                </c:pt>
                <c:pt idx="2356">
                  <c:v>0.84654994850669396</c:v>
                </c:pt>
                <c:pt idx="2357">
                  <c:v>0.74061433447098901</c:v>
                </c:pt>
                <c:pt idx="2358">
                  <c:v>6.6376496191512493E-2</c:v>
                </c:pt>
                <c:pt idx="2359">
                  <c:v>0.94253770150806004</c:v>
                </c:pt>
                <c:pt idx="2360">
                  <c:v>0</c:v>
                </c:pt>
                <c:pt idx="2361">
                  <c:v>0.89892696434752495</c:v>
                </c:pt>
                <c:pt idx="2362">
                  <c:v>0.98079523938328295</c:v>
                </c:pt>
                <c:pt idx="2363">
                  <c:v>0.530092592592592</c:v>
                </c:pt>
                <c:pt idx="2364">
                  <c:v>0.61271676300578004</c:v>
                </c:pt>
                <c:pt idx="2365">
                  <c:v>0</c:v>
                </c:pt>
                <c:pt idx="2366">
                  <c:v>0.89974937343358397</c:v>
                </c:pt>
                <c:pt idx="2367">
                  <c:v>0.74875000000000003</c:v>
                </c:pt>
                <c:pt idx="2368">
                  <c:v>0.93986701358774205</c:v>
                </c:pt>
                <c:pt idx="2369">
                  <c:v>0</c:v>
                </c:pt>
                <c:pt idx="2370">
                  <c:v>0</c:v>
                </c:pt>
                <c:pt idx="2371">
                  <c:v>0.122448979591836</c:v>
                </c:pt>
                <c:pt idx="2372">
                  <c:v>0.6</c:v>
                </c:pt>
                <c:pt idx="2373">
                  <c:v>0.88888888888888795</c:v>
                </c:pt>
                <c:pt idx="2374">
                  <c:v>0</c:v>
                </c:pt>
                <c:pt idx="2375">
                  <c:v>0</c:v>
                </c:pt>
                <c:pt idx="2376">
                  <c:v>0</c:v>
                </c:pt>
                <c:pt idx="2377">
                  <c:v>0.93829401088929199</c:v>
                </c:pt>
                <c:pt idx="2378">
                  <c:v>1.4302741358760401E-2</c:v>
                </c:pt>
                <c:pt idx="2379">
                  <c:v>0.40219780219780199</c:v>
                </c:pt>
                <c:pt idx="2380">
                  <c:v>0.955094991364421</c:v>
                </c:pt>
                <c:pt idx="2381">
                  <c:v>0.97535782794746895</c:v>
                </c:pt>
                <c:pt idx="2382">
                  <c:v>0.96732026143790795</c:v>
                </c:pt>
                <c:pt idx="2383">
                  <c:v>0</c:v>
                </c:pt>
                <c:pt idx="2384">
                  <c:v>0</c:v>
                </c:pt>
                <c:pt idx="2385">
                  <c:v>0.95945429045008201</c:v>
                </c:pt>
                <c:pt idx="2386">
                  <c:v>0</c:v>
                </c:pt>
                <c:pt idx="2387">
                  <c:v>0.123543123543123</c:v>
                </c:pt>
                <c:pt idx="2388">
                  <c:v>0.45366528354080199</c:v>
                </c:pt>
                <c:pt idx="2389">
                  <c:v>0</c:v>
                </c:pt>
                <c:pt idx="2390">
                  <c:v>0.83257918552036203</c:v>
                </c:pt>
                <c:pt idx="2391">
                  <c:v>0</c:v>
                </c:pt>
                <c:pt idx="2392">
                  <c:v>0.91666666666666596</c:v>
                </c:pt>
                <c:pt idx="2393">
                  <c:v>0.838852097130242</c:v>
                </c:pt>
                <c:pt idx="2394">
                  <c:v>0.96463236271772301</c:v>
                </c:pt>
                <c:pt idx="2395">
                  <c:v>0</c:v>
                </c:pt>
                <c:pt idx="2396">
                  <c:v>0.87255503903166298</c:v>
                </c:pt>
                <c:pt idx="2397">
                  <c:v>0.56981132075471697</c:v>
                </c:pt>
                <c:pt idx="2398">
                  <c:v>0.29891304347825998</c:v>
                </c:pt>
                <c:pt idx="2399">
                  <c:v>0.825672159583694</c:v>
                </c:pt>
                <c:pt idx="2400">
                  <c:v>1</c:v>
                </c:pt>
                <c:pt idx="2401">
                  <c:v>0.90333176912247704</c:v>
                </c:pt>
                <c:pt idx="2402">
                  <c:v>0.88296997120526499</c:v>
                </c:pt>
                <c:pt idx="2403">
                  <c:v>0.97967892704734805</c:v>
                </c:pt>
                <c:pt idx="2404">
                  <c:v>0.98993083807973903</c:v>
                </c:pt>
                <c:pt idx="2405">
                  <c:v>1</c:v>
                </c:pt>
                <c:pt idx="2406">
                  <c:v>1</c:v>
                </c:pt>
                <c:pt idx="2407">
                  <c:v>0.97430701896579597</c:v>
                </c:pt>
                <c:pt idx="2408">
                  <c:v>0.94050544050544005</c:v>
                </c:pt>
                <c:pt idx="2409">
                  <c:v>0.41002949852507298</c:v>
                </c:pt>
                <c:pt idx="2410">
                  <c:v>1</c:v>
                </c:pt>
                <c:pt idx="2411">
                  <c:v>0.77083333333333304</c:v>
                </c:pt>
                <c:pt idx="2412">
                  <c:v>0.41346153846153799</c:v>
                </c:pt>
                <c:pt idx="2413">
                  <c:v>0</c:v>
                </c:pt>
                <c:pt idx="2414">
                  <c:v>0.88360829423338805</c:v>
                </c:pt>
                <c:pt idx="2415">
                  <c:v>1</c:v>
                </c:pt>
                <c:pt idx="2416">
                  <c:v>1</c:v>
                </c:pt>
                <c:pt idx="2417">
                  <c:v>1</c:v>
                </c:pt>
                <c:pt idx="2418">
                  <c:v>0.44656488549618301</c:v>
                </c:pt>
                <c:pt idx="2419">
                  <c:v>0.96759987417426796</c:v>
                </c:pt>
                <c:pt idx="2420">
                  <c:v>0.91860465116279</c:v>
                </c:pt>
                <c:pt idx="2421">
                  <c:v>1</c:v>
                </c:pt>
                <c:pt idx="2422">
                  <c:v>0.65326633165829096</c:v>
                </c:pt>
                <c:pt idx="2423">
                  <c:v>0.41414141414141398</c:v>
                </c:pt>
                <c:pt idx="2424">
                  <c:v>0</c:v>
                </c:pt>
                <c:pt idx="2425">
                  <c:v>0.36886395511921399</c:v>
                </c:pt>
                <c:pt idx="2426">
                  <c:v>0.62462819750148701</c:v>
                </c:pt>
                <c:pt idx="2427">
                  <c:v>0.76183644189383004</c:v>
                </c:pt>
                <c:pt idx="2428">
                  <c:v>0.33333333333333298</c:v>
                </c:pt>
                <c:pt idx="2429">
                  <c:v>0.97515346389944402</c:v>
                </c:pt>
                <c:pt idx="2430">
                  <c:v>0.974698795180722</c:v>
                </c:pt>
                <c:pt idx="2431">
                  <c:v>0.87851206964780304</c:v>
                </c:pt>
                <c:pt idx="2432">
                  <c:v>0.96509009009008995</c:v>
                </c:pt>
                <c:pt idx="2433">
                  <c:v>0.94088495575221198</c:v>
                </c:pt>
                <c:pt idx="2434">
                  <c:v>0.99695740365111496</c:v>
                </c:pt>
                <c:pt idx="2435">
                  <c:v>0</c:v>
                </c:pt>
                <c:pt idx="2436">
                  <c:v>0.50716332378223405</c:v>
                </c:pt>
                <c:pt idx="2437">
                  <c:v>1</c:v>
                </c:pt>
                <c:pt idx="2438">
                  <c:v>0.57731958762886504</c:v>
                </c:pt>
                <c:pt idx="2439">
                  <c:v>0.125</c:v>
                </c:pt>
                <c:pt idx="2440">
                  <c:v>0</c:v>
                </c:pt>
                <c:pt idx="2441">
                  <c:v>0.86422764227642201</c:v>
                </c:pt>
                <c:pt idx="2442">
                  <c:v>0.78243774574049796</c:v>
                </c:pt>
                <c:pt idx="2443">
                  <c:v>0.983046300767208</c:v>
                </c:pt>
                <c:pt idx="2444">
                  <c:v>0.94085308056871997</c:v>
                </c:pt>
                <c:pt idx="2445">
                  <c:v>0</c:v>
                </c:pt>
                <c:pt idx="2446">
                  <c:v>0</c:v>
                </c:pt>
                <c:pt idx="2447">
                  <c:v>0</c:v>
                </c:pt>
                <c:pt idx="2448">
                  <c:v>0</c:v>
                </c:pt>
                <c:pt idx="2449">
                  <c:v>0</c:v>
                </c:pt>
                <c:pt idx="2450">
                  <c:v>0.79300699300699296</c:v>
                </c:pt>
                <c:pt idx="2451">
                  <c:v>6.5891472868217005E-2</c:v>
                </c:pt>
                <c:pt idx="2452">
                  <c:v>8.5020242914979699E-2</c:v>
                </c:pt>
                <c:pt idx="2453">
                  <c:v>0.17257683215130001</c:v>
                </c:pt>
                <c:pt idx="2454">
                  <c:v>0.96404867256637095</c:v>
                </c:pt>
                <c:pt idx="2455">
                  <c:v>0.96858576206402203</c:v>
                </c:pt>
                <c:pt idx="2456">
                  <c:v>0</c:v>
                </c:pt>
                <c:pt idx="2457">
                  <c:v>0</c:v>
                </c:pt>
                <c:pt idx="2458">
                  <c:v>5.0847457627118599E-2</c:v>
                </c:pt>
                <c:pt idx="2459">
                  <c:v>0</c:v>
                </c:pt>
                <c:pt idx="2460">
                  <c:v>0</c:v>
                </c:pt>
                <c:pt idx="2461">
                  <c:v>1</c:v>
                </c:pt>
                <c:pt idx="2462">
                  <c:v>0.466237942122186</c:v>
                </c:pt>
                <c:pt idx="2463">
                  <c:v>0.12765957446808501</c:v>
                </c:pt>
                <c:pt idx="2464">
                  <c:v>0.96728016359918201</c:v>
                </c:pt>
                <c:pt idx="2465">
                  <c:v>0.916172734970364</c:v>
                </c:pt>
                <c:pt idx="2466">
                  <c:v>0.82480314960629897</c:v>
                </c:pt>
                <c:pt idx="2467">
                  <c:v>0</c:v>
                </c:pt>
                <c:pt idx="2468">
                  <c:v>0.92427041004802302</c:v>
                </c:pt>
                <c:pt idx="2469">
                  <c:v>0.990825688073394</c:v>
                </c:pt>
                <c:pt idx="2470">
                  <c:v>0.96277032575964905</c:v>
                </c:pt>
                <c:pt idx="2471">
                  <c:v>0.94099378881987505</c:v>
                </c:pt>
                <c:pt idx="2472">
                  <c:v>0.94382418615583497</c:v>
                </c:pt>
                <c:pt idx="2473">
                  <c:v>0.90474439132033802</c:v>
                </c:pt>
                <c:pt idx="2474">
                  <c:v>0</c:v>
                </c:pt>
                <c:pt idx="2475">
                  <c:v>0</c:v>
                </c:pt>
                <c:pt idx="2476">
                  <c:v>0</c:v>
                </c:pt>
                <c:pt idx="2477">
                  <c:v>0.93744015320778795</c:v>
                </c:pt>
                <c:pt idx="2478">
                  <c:v>0.93658370269348701</c:v>
                </c:pt>
                <c:pt idx="2479">
                  <c:v>0.98423005565862698</c:v>
                </c:pt>
                <c:pt idx="2480">
                  <c:v>0</c:v>
                </c:pt>
                <c:pt idx="2481">
                  <c:v>0.32231404958677601</c:v>
                </c:pt>
                <c:pt idx="2482">
                  <c:v>0.91848208011243804</c:v>
                </c:pt>
                <c:pt idx="2483">
                  <c:v>0</c:v>
                </c:pt>
                <c:pt idx="2484">
                  <c:v>0.98401236612564802</c:v>
                </c:pt>
                <c:pt idx="2485">
                  <c:v>0.5</c:v>
                </c:pt>
                <c:pt idx="2486">
                  <c:v>0</c:v>
                </c:pt>
                <c:pt idx="2487">
                  <c:v>0.66666666666666596</c:v>
                </c:pt>
                <c:pt idx="2488">
                  <c:v>0</c:v>
                </c:pt>
                <c:pt idx="2489">
                  <c:v>0</c:v>
                </c:pt>
                <c:pt idx="2490">
                  <c:v>0.92857142857142805</c:v>
                </c:pt>
                <c:pt idx="2491">
                  <c:v>0</c:v>
                </c:pt>
                <c:pt idx="2492">
                  <c:v>0.72454308093994702</c:v>
                </c:pt>
                <c:pt idx="2493">
                  <c:v>0.52373887240355999</c:v>
                </c:pt>
                <c:pt idx="2494">
                  <c:v>5.0793650793650703E-2</c:v>
                </c:pt>
                <c:pt idx="2495">
                  <c:v>0.527272727272727</c:v>
                </c:pt>
                <c:pt idx="2496">
                  <c:v>7.9822616407982203E-2</c:v>
                </c:pt>
                <c:pt idx="2497">
                  <c:v>0.15517241379310301</c:v>
                </c:pt>
                <c:pt idx="2498">
                  <c:v>0</c:v>
                </c:pt>
                <c:pt idx="2499">
                  <c:v>0</c:v>
                </c:pt>
                <c:pt idx="2500">
                  <c:v>0</c:v>
                </c:pt>
                <c:pt idx="2501">
                  <c:v>0</c:v>
                </c:pt>
                <c:pt idx="2502">
                  <c:v>0.73333333333333295</c:v>
                </c:pt>
                <c:pt idx="2503">
                  <c:v>0</c:v>
                </c:pt>
                <c:pt idx="2504">
                  <c:v>0</c:v>
                </c:pt>
                <c:pt idx="2505">
                  <c:v>0</c:v>
                </c:pt>
                <c:pt idx="2506">
                  <c:v>0.96636599908270904</c:v>
                </c:pt>
                <c:pt idx="2507">
                  <c:v>0.81108026249369003</c:v>
                </c:pt>
                <c:pt idx="2508">
                  <c:v>0.91643372075915797</c:v>
                </c:pt>
                <c:pt idx="2509">
                  <c:v>0.98849140879642605</c:v>
                </c:pt>
                <c:pt idx="2510">
                  <c:v>1</c:v>
                </c:pt>
                <c:pt idx="2511">
                  <c:v>1</c:v>
                </c:pt>
                <c:pt idx="2512">
                  <c:v>1</c:v>
                </c:pt>
                <c:pt idx="2513">
                  <c:v>1</c:v>
                </c:pt>
                <c:pt idx="2514">
                  <c:v>0.92740046838407497</c:v>
                </c:pt>
                <c:pt idx="2515">
                  <c:v>0.98784867156960099</c:v>
                </c:pt>
                <c:pt idx="2516">
                  <c:v>1</c:v>
                </c:pt>
                <c:pt idx="2517">
                  <c:v>1</c:v>
                </c:pt>
                <c:pt idx="2518">
                  <c:v>1</c:v>
                </c:pt>
                <c:pt idx="2519">
                  <c:v>1</c:v>
                </c:pt>
                <c:pt idx="2520">
                  <c:v>0.32369942196531698</c:v>
                </c:pt>
                <c:pt idx="2521">
                  <c:v>0.74394463667819999</c:v>
                </c:pt>
                <c:pt idx="2522">
                  <c:v>0</c:v>
                </c:pt>
                <c:pt idx="2523">
                  <c:v>0.99730458221024199</c:v>
                </c:pt>
                <c:pt idx="2524">
                  <c:v>0.97493036211699102</c:v>
                </c:pt>
                <c:pt idx="2525">
                  <c:v>0.82142857142857095</c:v>
                </c:pt>
                <c:pt idx="2526">
                  <c:v>0.79010375099760499</c:v>
                </c:pt>
                <c:pt idx="2527">
                  <c:v>0.29292929292929198</c:v>
                </c:pt>
                <c:pt idx="2528">
                  <c:v>0.95308857808857805</c:v>
                </c:pt>
                <c:pt idx="2529">
                  <c:v>1</c:v>
                </c:pt>
                <c:pt idx="2530">
                  <c:v>0</c:v>
                </c:pt>
                <c:pt idx="2531">
                  <c:v>0.130136986301369</c:v>
                </c:pt>
                <c:pt idx="2532">
                  <c:v>0.95474853935158599</c:v>
                </c:pt>
                <c:pt idx="2533">
                  <c:v>1</c:v>
                </c:pt>
                <c:pt idx="2534">
                  <c:v>0.99734939759036101</c:v>
                </c:pt>
                <c:pt idx="2535">
                  <c:v>0.94500632111251504</c:v>
                </c:pt>
                <c:pt idx="2536">
                  <c:v>0.75267379679144297</c:v>
                </c:pt>
                <c:pt idx="2537">
                  <c:v>0.97885476153727402</c:v>
                </c:pt>
                <c:pt idx="2538">
                  <c:v>0</c:v>
                </c:pt>
                <c:pt idx="2539">
                  <c:v>1</c:v>
                </c:pt>
                <c:pt idx="2540">
                  <c:v>0.76900237529691196</c:v>
                </c:pt>
                <c:pt idx="2541">
                  <c:v>0.92363636363636303</c:v>
                </c:pt>
                <c:pt idx="2542">
                  <c:v>0.68579426172148295</c:v>
                </c:pt>
                <c:pt idx="2543">
                  <c:v>0.88075764098148901</c:v>
                </c:pt>
                <c:pt idx="2544">
                  <c:v>0.84916399857701796</c:v>
                </c:pt>
                <c:pt idx="2545">
                  <c:v>0.98166819431714003</c:v>
                </c:pt>
                <c:pt idx="2546">
                  <c:v>0.89244558258642703</c:v>
                </c:pt>
                <c:pt idx="2547">
                  <c:v>0.61016949152542299</c:v>
                </c:pt>
                <c:pt idx="2548">
                  <c:v>0.35034965034964999</c:v>
                </c:pt>
                <c:pt idx="2549">
                  <c:v>0.86640701071080795</c:v>
                </c:pt>
                <c:pt idx="2550">
                  <c:v>0.98415762255080397</c:v>
                </c:pt>
                <c:pt idx="2551">
                  <c:v>1</c:v>
                </c:pt>
                <c:pt idx="2552">
                  <c:v>0.97855056589996303</c:v>
                </c:pt>
                <c:pt idx="2553">
                  <c:v>0.96896060912660897</c:v>
                </c:pt>
                <c:pt idx="2554">
                  <c:v>0</c:v>
                </c:pt>
                <c:pt idx="2555">
                  <c:v>0</c:v>
                </c:pt>
                <c:pt idx="2556">
                  <c:v>0.97729052466718802</c:v>
                </c:pt>
                <c:pt idx="2557">
                  <c:v>0.89483933787731196</c:v>
                </c:pt>
                <c:pt idx="2558">
                  <c:v>0.946391752577319</c:v>
                </c:pt>
                <c:pt idx="2559">
                  <c:v>0.959514170040485</c:v>
                </c:pt>
                <c:pt idx="2560">
                  <c:v>0.8</c:v>
                </c:pt>
                <c:pt idx="2561">
                  <c:v>1</c:v>
                </c:pt>
                <c:pt idx="2562">
                  <c:v>0.98109385550303796</c:v>
                </c:pt>
                <c:pt idx="2563">
                  <c:v>0.81944444444444398</c:v>
                </c:pt>
                <c:pt idx="2564">
                  <c:v>0.98882314266929605</c:v>
                </c:pt>
                <c:pt idx="2565">
                  <c:v>1</c:v>
                </c:pt>
                <c:pt idx="2566">
                  <c:v>0.91900434610825699</c:v>
                </c:pt>
                <c:pt idx="2567">
                  <c:v>0.95189787809620396</c:v>
                </c:pt>
                <c:pt idx="2568">
                  <c:v>1</c:v>
                </c:pt>
                <c:pt idx="2569">
                  <c:v>0.86363636363636298</c:v>
                </c:pt>
                <c:pt idx="2570">
                  <c:v>0.75609756097560898</c:v>
                </c:pt>
                <c:pt idx="2571">
                  <c:v>0.59414225941422505</c:v>
                </c:pt>
                <c:pt idx="2572">
                  <c:v>0.916286149162861</c:v>
                </c:pt>
                <c:pt idx="2573">
                  <c:v>0.93379790940766505</c:v>
                </c:pt>
                <c:pt idx="2574">
                  <c:v>0.96682692307692297</c:v>
                </c:pt>
                <c:pt idx="2575">
                  <c:v>0.83086419753086405</c:v>
                </c:pt>
                <c:pt idx="2576">
                  <c:v>0.96806167400881005</c:v>
                </c:pt>
                <c:pt idx="2577">
                  <c:v>0.99019287348806795</c:v>
                </c:pt>
                <c:pt idx="2578">
                  <c:v>0.99511426319936902</c:v>
                </c:pt>
                <c:pt idx="2579">
                  <c:v>0</c:v>
                </c:pt>
                <c:pt idx="2580">
                  <c:v>0</c:v>
                </c:pt>
                <c:pt idx="2581">
                  <c:v>0</c:v>
                </c:pt>
                <c:pt idx="2582">
                  <c:v>0</c:v>
                </c:pt>
                <c:pt idx="2583">
                  <c:v>0.62545620437956195</c:v>
                </c:pt>
                <c:pt idx="2584">
                  <c:v>0.85360884749708899</c:v>
                </c:pt>
                <c:pt idx="2585">
                  <c:v>0.89686098654708502</c:v>
                </c:pt>
                <c:pt idx="2586">
                  <c:v>0.94059405940593999</c:v>
                </c:pt>
                <c:pt idx="2587">
                  <c:v>0.64916330063473704</c:v>
                </c:pt>
                <c:pt idx="2588">
                  <c:v>0.92345197464651296</c:v>
                </c:pt>
                <c:pt idx="2589">
                  <c:v>0.91444203377039901</c:v>
                </c:pt>
                <c:pt idx="2590">
                  <c:v>0.81231793591344104</c:v>
                </c:pt>
                <c:pt idx="2591">
                  <c:v>0.74785591766723802</c:v>
                </c:pt>
                <c:pt idx="2592">
                  <c:v>0.91719895907262805</c:v>
                </c:pt>
                <c:pt idx="2593">
                  <c:v>1</c:v>
                </c:pt>
                <c:pt idx="2594">
                  <c:v>1</c:v>
                </c:pt>
                <c:pt idx="2595">
                  <c:v>1</c:v>
                </c:pt>
                <c:pt idx="2596">
                  <c:v>1</c:v>
                </c:pt>
                <c:pt idx="2597">
                  <c:v>1</c:v>
                </c:pt>
                <c:pt idx="2598">
                  <c:v>0.940010691919963</c:v>
                </c:pt>
                <c:pt idx="2599">
                  <c:v>0.87286432160803995</c:v>
                </c:pt>
                <c:pt idx="2600">
                  <c:v>0.87098692033293701</c:v>
                </c:pt>
                <c:pt idx="2601">
                  <c:v>0.92747589833479405</c:v>
                </c:pt>
                <c:pt idx="2602">
                  <c:v>0.76734348561759702</c:v>
                </c:pt>
                <c:pt idx="2603">
                  <c:v>0.92784842979496496</c:v>
                </c:pt>
                <c:pt idx="2604">
                  <c:v>0.68347895154884797</c:v>
                </c:pt>
                <c:pt idx="2605">
                  <c:v>0.931835955829449</c:v>
                </c:pt>
                <c:pt idx="2606">
                  <c:v>9.0539165818921602E-2</c:v>
                </c:pt>
                <c:pt idx="2607">
                  <c:v>0</c:v>
                </c:pt>
                <c:pt idx="2608">
                  <c:v>0</c:v>
                </c:pt>
                <c:pt idx="2609">
                  <c:v>0</c:v>
                </c:pt>
                <c:pt idx="2610">
                  <c:v>0.154536390827517</c:v>
                </c:pt>
                <c:pt idx="2611">
                  <c:v>0</c:v>
                </c:pt>
                <c:pt idx="2612">
                  <c:v>0.204753199268738</c:v>
                </c:pt>
                <c:pt idx="2613">
                  <c:v>0.36095505617977502</c:v>
                </c:pt>
                <c:pt idx="2614">
                  <c:v>0.700598802395209</c:v>
                </c:pt>
                <c:pt idx="2615">
                  <c:v>0.845091452034341</c:v>
                </c:pt>
                <c:pt idx="2616">
                  <c:v>0.91639344262294997</c:v>
                </c:pt>
                <c:pt idx="2617">
                  <c:v>0.95784938179093204</c:v>
                </c:pt>
                <c:pt idx="2618">
                  <c:v>0.96085932901706805</c:v>
                </c:pt>
                <c:pt idx="2619">
                  <c:v>0</c:v>
                </c:pt>
                <c:pt idx="2620">
                  <c:v>0</c:v>
                </c:pt>
                <c:pt idx="2621">
                  <c:v>0.56855479089465299</c:v>
                </c:pt>
                <c:pt idx="2622">
                  <c:v>0.68205510052122098</c:v>
                </c:pt>
                <c:pt idx="2623">
                  <c:v>0</c:v>
                </c:pt>
                <c:pt idx="2624">
                  <c:v>0.46597713663581902</c:v>
                </c:pt>
                <c:pt idx="2625">
                  <c:v>0.96715686274509804</c:v>
                </c:pt>
                <c:pt idx="2626">
                  <c:v>0.95801742919389898</c:v>
                </c:pt>
                <c:pt idx="2627">
                  <c:v>0.98534070439157695</c:v>
                </c:pt>
                <c:pt idx="2628">
                  <c:v>0</c:v>
                </c:pt>
                <c:pt idx="2629">
                  <c:v>4.22535211267605E-2</c:v>
                </c:pt>
                <c:pt idx="2630">
                  <c:v>0.85171102661596898</c:v>
                </c:pt>
                <c:pt idx="2631">
                  <c:v>0</c:v>
                </c:pt>
                <c:pt idx="2632">
                  <c:v>0.96218861209964401</c:v>
                </c:pt>
                <c:pt idx="2633">
                  <c:v>0.50305250305250304</c:v>
                </c:pt>
                <c:pt idx="2634">
                  <c:v>0.53566433566433502</c:v>
                </c:pt>
                <c:pt idx="2635">
                  <c:v>0.938271604938271</c:v>
                </c:pt>
                <c:pt idx="2636">
                  <c:v>0.84019695613249701</c:v>
                </c:pt>
                <c:pt idx="2637">
                  <c:v>0.85312618416066599</c:v>
                </c:pt>
                <c:pt idx="2638">
                  <c:v>0.938929188255613</c:v>
                </c:pt>
                <c:pt idx="2639">
                  <c:v>0.133333333333333</c:v>
                </c:pt>
                <c:pt idx="2640">
                  <c:v>0.94424224777987997</c:v>
                </c:pt>
                <c:pt idx="2641">
                  <c:v>1</c:v>
                </c:pt>
                <c:pt idx="2642">
                  <c:v>0.89655172413793105</c:v>
                </c:pt>
                <c:pt idx="2643">
                  <c:v>0.89197391360495903</c:v>
                </c:pt>
                <c:pt idx="2644">
                  <c:v>0.96563735274548901</c:v>
                </c:pt>
                <c:pt idx="2645">
                  <c:v>0.84587923296613599</c:v>
                </c:pt>
                <c:pt idx="2646">
                  <c:v>0.92900608519269701</c:v>
                </c:pt>
                <c:pt idx="2647">
                  <c:v>1</c:v>
                </c:pt>
                <c:pt idx="2648">
                  <c:v>1</c:v>
                </c:pt>
                <c:pt idx="2649">
                  <c:v>0</c:v>
                </c:pt>
                <c:pt idx="2650">
                  <c:v>0.30632411067193599</c:v>
                </c:pt>
                <c:pt idx="2651">
                  <c:v>0.703101920236336</c:v>
                </c:pt>
                <c:pt idx="2652">
                  <c:v>0</c:v>
                </c:pt>
                <c:pt idx="2653">
                  <c:v>0</c:v>
                </c:pt>
                <c:pt idx="2654">
                  <c:v>0.85169491525423702</c:v>
                </c:pt>
                <c:pt idx="2655">
                  <c:v>0.23417172593235</c:v>
                </c:pt>
                <c:pt idx="2656">
                  <c:v>0</c:v>
                </c:pt>
                <c:pt idx="2657">
                  <c:v>0.55508474576271105</c:v>
                </c:pt>
                <c:pt idx="2658">
                  <c:v>0</c:v>
                </c:pt>
                <c:pt idx="2659">
                  <c:v>0</c:v>
                </c:pt>
                <c:pt idx="2660">
                  <c:v>0.18813559322033899</c:v>
                </c:pt>
                <c:pt idx="2661">
                  <c:v>0.91926884996191904</c:v>
                </c:pt>
                <c:pt idx="2662">
                  <c:v>0</c:v>
                </c:pt>
                <c:pt idx="2663">
                  <c:v>4.2553191489361701E-2</c:v>
                </c:pt>
                <c:pt idx="2664">
                  <c:v>0</c:v>
                </c:pt>
                <c:pt idx="2665">
                  <c:v>0.54248366013071803</c:v>
                </c:pt>
                <c:pt idx="2666">
                  <c:v>0.82625863770977204</c:v>
                </c:pt>
                <c:pt idx="2667">
                  <c:v>0.78125</c:v>
                </c:pt>
                <c:pt idx="2668">
                  <c:v>0</c:v>
                </c:pt>
                <c:pt idx="2669">
                  <c:v>0.32291666666666602</c:v>
                </c:pt>
                <c:pt idx="2670">
                  <c:v>0.51470588235294101</c:v>
                </c:pt>
                <c:pt idx="2671">
                  <c:v>6.8702290076335798E-2</c:v>
                </c:pt>
                <c:pt idx="2672">
                  <c:v>0.40041493775933601</c:v>
                </c:pt>
                <c:pt idx="2673">
                  <c:v>1</c:v>
                </c:pt>
                <c:pt idx="2674">
                  <c:v>6.1728395061728301E-2</c:v>
                </c:pt>
                <c:pt idx="2675">
                  <c:v>0</c:v>
                </c:pt>
                <c:pt idx="2676">
                  <c:v>0.36213373403456001</c:v>
                </c:pt>
                <c:pt idx="2677">
                  <c:v>0.53358208955223796</c:v>
                </c:pt>
                <c:pt idx="2678">
                  <c:v>0.63106796116504804</c:v>
                </c:pt>
                <c:pt idx="2679">
                  <c:v>0.43857758620689602</c:v>
                </c:pt>
                <c:pt idx="2680">
                  <c:v>0.65231158961367897</c:v>
                </c:pt>
                <c:pt idx="2681">
                  <c:v>0.93793503480278395</c:v>
                </c:pt>
                <c:pt idx="2682">
                  <c:v>0.98520452567449901</c:v>
                </c:pt>
                <c:pt idx="2683">
                  <c:v>1</c:v>
                </c:pt>
                <c:pt idx="2684">
                  <c:v>0.69409788867562305</c:v>
                </c:pt>
                <c:pt idx="2685">
                  <c:v>0.92224930654786896</c:v>
                </c:pt>
                <c:pt idx="2686">
                  <c:v>0.79905596763317599</c:v>
                </c:pt>
                <c:pt idx="2687">
                  <c:v>0.69444444444444398</c:v>
                </c:pt>
                <c:pt idx="2688">
                  <c:v>0.54794520547945202</c:v>
                </c:pt>
                <c:pt idx="2689">
                  <c:v>0.88079061148857296</c:v>
                </c:pt>
                <c:pt idx="2690">
                  <c:v>0.16713091922005499</c:v>
                </c:pt>
                <c:pt idx="2691">
                  <c:v>0.92454954954954904</c:v>
                </c:pt>
                <c:pt idx="2692">
                  <c:v>0.80837789661319004</c:v>
                </c:pt>
                <c:pt idx="2693">
                  <c:v>0.92628039317123601</c:v>
                </c:pt>
                <c:pt idx="2694">
                  <c:v>0.92708671646638496</c:v>
                </c:pt>
                <c:pt idx="2695">
                  <c:v>0.90944051606500398</c:v>
                </c:pt>
                <c:pt idx="2696">
                  <c:v>0.96585994992792601</c:v>
                </c:pt>
                <c:pt idx="2697">
                  <c:v>1</c:v>
                </c:pt>
                <c:pt idx="2698">
                  <c:v>0.99534883720930201</c:v>
                </c:pt>
                <c:pt idx="2699">
                  <c:v>0.91871144139091399</c:v>
                </c:pt>
                <c:pt idx="2700">
                  <c:v>0.104651162790697</c:v>
                </c:pt>
                <c:pt idx="2701">
                  <c:v>1</c:v>
                </c:pt>
                <c:pt idx="2702">
                  <c:v>0.930023300308776</c:v>
                </c:pt>
                <c:pt idx="2703">
                  <c:v>0.95297838692672598</c:v>
                </c:pt>
                <c:pt idx="2704">
                  <c:v>0</c:v>
                </c:pt>
                <c:pt idx="2705">
                  <c:v>8.7301587301587297E-2</c:v>
                </c:pt>
                <c:pt idx="2706">
                  <c:v>0</c:v>
                </c:pt>
                <c:pt idx="2707">
                  <c:v>0.29539951573849799</c:v>
                </c:pt>
                <c:pt idx="2708">
                  <c:v>0.28751974723538698</c:v>
                </c:pt>
                <c:pt idx="2709">
                  <c:v>0.90822063516182905</c:v>
                </c:pt>
                <c:pt idx="2710">
                  <c:v>0.15515409139213601</c:v>
                </c:pt>
                <c:pt idx="2711">
                  <c:v>0.980070931457656</c:v>
                </c:pt>
                <c:pt idx="2712">
                  <c:v>0.86956521739130399</c:v>
                </c:pt>
                <c:pt idx="2713">
                  <c:v>1</c:v>
                </c:pt>
                <c:pt idx="2714">
                  <c:v>1</c:v>
                </c:pt>
                <c:pt idx="2715">
                  <c:v>0.94594124804449797</c:v>
                </c:pt>
                <c:pt idx="2716">
                  <c:v>0.36724806201550297</c:v>
                </c:pt>
                <c:pt idx="2717">
                  <c:v>0.89301568511393903</c:v>
                </c:pt>
                <c:pt idx="2718">
                  <c:v>0</c:v>
                </c:pt>
                <c:pt idx="2719">
                  <c:v>0.92849884526558801</c:v>
                </c:pt>
                <c:pt idx="2720">
                  <c:v>0.69078947368420995</c:v>
                </c:pt>
                <c:pt idx="2721">
                  <c:v>0.80136986301369795</c:v>
                </c:pt>
                <c:pt idx="2722">
                  <c:v>0.92313087389535697</c:v>
                </c:pt>
                <c:pt idx="2723">
                  <c:v>0.813533834586466</c:v>
                </c:pt>
                <c:pt idx="2724">
                  <c:v>0.73261278195488699</c:v>
                </c:pt>
                <c:pt idx="2725">
                  <c:v>0.94484359456173295</c:v>
                </c:pt>
                <c:pt idx="2726">
                  <c:v>1</c:v>
                </c:pt>
                <c:pt idx="2727">
                  <c:v>0.87951807228915602</c:v>
                </c:pt>
                <c:pt idx="2728">
                  <c:v>0.984006978772899</c:v>
                </c:pt>
                <c:pt idx="2729">
                  <c:v>0</c:v>
                </c:pt>
                <c:pt idx="2730">
                  <c:v>0.72398685651697703</c:v>
                </c:pt>
                <c:pt idx="2731">
                  <c:v>0.97219578177445998</c:v>
                </c:pt>
                <c:pt idx="2732">
                  <c:v>0.73849878934624702</c:v>
                </c:pt>
                <c:pt idx="2733">
                  <c:v>0.63229813664596202</c:v>
                </c:pt>
                <c:pt idx="2734">
                  <c:v>0.87388535031847103</c:v>
                </c:pt>
                <c:pt idx="2735">
                  <c:v>0.91409897292250197</c:v>
                </c:pt>
                <c:pt idx="2736">
                  <c:v>0.95969884853852905</c:v>
                </c:pt>
                <c:pt idx="2737">
                  <c:v>1</c:v>
                </c:pt>
                <c:pt idx="2738">
                  <c:v>0.94817470664928205</c:v>
                </c:pt>
                <c:pt idx="2739">
                  <c:v>0</c:v>
                </c:pt>
                <c:pt idx="2740">
                  <c:v>0</c:v>
                </c:pt>
                <c:pt idx="2741">
                  <c:v>0.73988055739880498</c:v>
                </c:pt>
                <c:pt idx="2742">
                  <c:v>0.85160038797284099</c:v>
                </c:pt>
                <c:pt idx="2743">
                  <c:v>0.82729211087419996</c:v>
                </c:pt>
                <c:pt idx="2744">
                  <c:v>0</c:v>
                </c:pt>
                <c:pt idx="2745">
                  <c:v>0</c:v>
                </c:pt>
                <c:pt idx="2746">
                  <c:v>0</c:v>
                </c:pt>
                <c:pt idx="2747">
                  <c:v>0</c:v>
                </c:pt>
                <c:pt idx="2748">
                  <c:v>0.92846924177396195</c:v>
                </c:pt>
                <c:pt idx="2749">
                  <c:v>0.891599667313557</c:v>
                </c:pt>
                <c:pt idx="2750">
                  <c:v>0.37868480725623499</c:v>
                </c:pt>
                <c:pt idx="2751">
                  <c:v>0.89965941839140595</c:v>
                </c:pt>
                <c:pt idx="2752">
                  <c:v>0.42857142857142799</c:v>
                </c:pt>
                <c:pt idx="2753">
                  <c:v>0.161490683229813</c:v>
                </c:pt>
                <c:pt idx="2754">
                  <c:v>0</c:v>
                </c:pt>
                <c:pt idx="2755">
                  <c:v>0.62177650429799403</c:v>
                </c:pt>
                <c:pt idx="2756">
                  <c:v>0.51682692307692302</c:v>
                </c:pt>
                <c:pt idx="2757">
                  <c:v>0</c:v>
                </c:pt>
                <c:pt idx="2758">
                  <c:v>0.498466257668711</c:v>
                </c:pt>
                <c:pt idx="2759">
                  <c:v>0.83073229291716599</c:v>
                </c:pt>
                <c:pt idx="2760">
                  <c:v>0.71428571428571397</c:v>
                </c:pt>
                <c:pt idx="2761">
                  <c:v>0.76666666666666605</c:v>
                </c:pt>
                <c:pt idx="2762">
                  <c:v>0.486363636363636</c:v>
                </c:pt>
                <c:pt idx="2763">
                  <c:v>0.89759999999999995</c:v>
                </c:pt>
                <c:pt idx="2764">
                  <c:v>0.90762463343108502</c:v>
                </c:pt>
                <c:pt idx="2765">
                  <c:v>0.68131868131868101</c:v>
                </c:pt>
                <c:pt idx="2766">
                  <c:v>0.785578747628083</c:v>
                </c:pt>
                <c:pt idx="2767">
                  <c:v>0.55080213903743303</c:v>
                </c:pt>
                <c:pt idx="2768">
                  <c:v>0</c:v>
                </c:pt>
                <c:pt idx="2769">
                  <c:v>0.101754385964912</c:v>
                </c:pt>
                <c:pt idx="2770">
                  <c:v>0.50243902439024302</c:v>
                </c:pt>
                <c:pt idx="2771">
                  <c:v>0.65459610027855097</c:v>
                </c:pt>
                <c:pt idx="2772">
                  <c:v>0</c:v>
                </c:pt>
                <c:pt idx="2773">
                  <c:v>0.97727706702310402</c:v>
                </c:pt>
                <c:pt idx="2774">
                  <c:v>0.515384615384615</c:v>
                </c:pt>
                <c:pt idx="2775">
                  <c:v>0.95548961424332302</c:v>
                </c:pt>
                <c:pt idx="2776">
                  <c:v>0.86917960088691704</c:v>
                </c:pt>
                <c:pt idx="2777">
                  <c:v>0</c:v>
                </c:pt>
                <c:pt idx="2778">
                  <c:v>0.96452420701168595</c:v>
                </c:pt>
                <c:pt idx="2779">
                  <c:v>0.37843551797040098</c:v>
                </c:pt>
                <c:pt idx="2780">
                  <c:v>0.89745109662122102</c:v>
                </c:pt>
                <c:pt idx="2781">
                  <c:v>0.97047646886875105</c:v>
                </c:pt>
                <c:pt idx="2782">
                  <c:v>0.95898959881129198</c:v>
                </c:pt>
                <c:pt idx="2783">
                  <c:v>0.84713919726729203</c:v>
                </c:pt>
                <c:pt idx="2784">
                  <c:v>0.96799573276436801</c:v>
                </c:pt>
                <c:pt idx="2785">
                  <c:v>0.80251346499102305</c:v>
                </c:pt>
                <c:pt idx="2786">
                  <c:v>0</c:v>
                </c:pt>
                <c:pt idx="2787">
                  <c:v>0.97753743760399303</c:v>
                </c:pt>
                <c:pt idx="2788">
                  <c:v>0.77833125778331202</c:v>
                </c:pt>
                <c:pt idx="2789">
                  <c:v>0.52668643439584795</c:v>
                </c:pt>
                <c:pt idx="2790">
                  <c:v>0.96525565164618399</c:v>
                </c:pt>
                <c:pt idx="2791">
                  <c:v>0</c:v>
                </c:pt>
                <c:pt idx="2792">
                  <c:v>0</c:v>
                </c:pt>
                <c:pt idx="2793">
                  <c:v>0</c:v>
                </c:pt>
                <c:pt idx="2794">
                  <c:v>0.31026252983293501</c:v>
                </c:pt>
                <c:pt idx="2795">
                  <c:v>0.88041237113402004</c:v>
                </c:pt>
                <c:pt idx="2796">
                  <c:v>0.85377358490566002</c:v>
                </c:pt>
                <c:pt idx="2797">
                  <c:v>0.86925064599483204</c:v>
                </c:pt>
                <c:pt idx="2798">
                  <c:v>0.64988009592326101</c:v>
                </c:pt>
                <c:pt idx="2799">
                  <c:v>0.75597269624573304</c:v>
                </c:pt>
                <c:pt idx="2800">
                  <c:v>0.61567164179104406</c:v>
                </c:pt>
                <c:pt idx="2801">
                  <c:v>0.85887341005451201</c:v>
                </c:pt>
                <c:pt idx="2802">
                  <c:v>0</c:v>
                </c:pt>
                <c:pt idx="2803">
                  <c:v>0.62673088500902996</c:v>
                </c:pt>
                <c:pt idx="2804">
                  <c:v>0.871428571428571</c:v>
                </c:pt>
                <c:pt idx="2805">
                  <c:v>0.93960192175703505</c:v>
                </c:pt>
                <c:pt idx="2806">
                  <c:v>0</c:v>
                </c:pt>
                <c:pt idx="2807">
                  <c:v>0.20707070707070699</c:v>
                </c:pt>
                <c:pt idx="2808">
                  <c:v>0.81075949367088596</c:v>
                </c:pt>
                <c:pt idx="2809">
                  <c:v>0.79228713249331795</c:v>
                </c:pt>
                <c:pt idx="2810">
                  <c:v>0.25495049504950401</c:v>
                </c:pt>
                <c:pt idx="2811">
                  <c:v>0.49304174950298202</c:v>
                </c:pt>
                <c:pt idx="2812">
                  <c:v>0.86877562975981204</c:v>
                </c:pt>
                <c:pt idx="2813">
                  <c:v>0.94508488786417899</c:v>
                </c:pt>
                <c:pt idx="2814">
                  <c:v>1</c:v>
                </c:pt>
                <c:pt idx="2815">
                  <c:v>0</c:v>
                </c:pt>
                <c:pt idx="2816">
                  <c:v>0</c:v>
                </c:pt>
                <c:pt idx="2817">
                  <c:v>0</c:v>
                </c:pt>
                <c:pt idx="2818">
                  <c:v>0</c:v>
                </c:pt>
                <c:pt idx="2819">
                  <c:v>0</c:v>
                </c:pt>
                <c:pt idx="2820">
                  <c:v>1.41242937853107E-2</c:v>
                </c:pt>
                <c:pt idx="2821">
                  <c:v>0</c:v>
                </c:pt>
                <c:pt idx="2822">
                  <c:v>0</c:v>
                </c:pt>
                <c:pt idx="2823">
                  <c:v>0.70591787439613496</c:v>
                </c:pt>
                <c:pt idx="2824">
                  <c:v>0</c:v>
                </c:pt>
                <c:pt idx="2825">
                  <c:v>0</c:v>
                </c:pt>
                <c:pt idx="2826">
                  <c:v>0.96380090497737503</c:v>
                </c:pt>
                <c:pt idx="2827">
                  <c:v>0.90886871508379796</c:v>
                </c:pt>
                <c:pt idx="2828">
                  <c:v>0.86767317939609201</c:v>
                </c:pt>
                <c:pt idx="2829">
                  <c:v>0</c:v>
                </c:pt>
                <c:pt idx="2830">
                  <c:v>0</c:v>
                </c:pt>
                <c:pt idx="2831">
                  <c:v>1</c:v>
                </c:pt>
                <c:pt idx="2832">
                  <c:v>0.125</c:v>
                </c:pt>
                <c:pt idx="2833">
                  <c:v>0.47916666666666602</c:v>
                </c:pt>
                <c:pt idx="2834">
                  <c:v>0.33551769331585801</c:v>
                </c:pt>
                <c:pt idx="2835">
                  <c:v>0.94630601534113801</c:v>
                </c:pt>
                <c:pt idx="2836">
                  <c:v>0.91317950723504104</c:v>
                </c:pt>
                <c:pt idx="2837">
                  <c:v>0.67689320388349505</c:v>
                </c:pt>
                <c:pt idx="2838">
                  <c:v>0.96592396283209003</c:v>
                </c:pt>
                <c:pt idx="2839">
                  <c:v>0.76327116212338597</c:v>
                </c:pt>
                <c:pt idx="2840">
                  <c:v>0</c:v>
                </c:pt>
                <c:pt idx="2841">
                  <c:v>0.51039501039501001</c:v>
                </c:pt>
                <c:pt idx="2842">
                  <c:v>0.248291571753986</c:v>
                </c:pt>
                <c:pt idx="2843">
                  <c:v>0.721964782205746</c:v>
                </c:pt>
                <c:pt idx="2844">
                  <c:v>0.347540983606557</c:v>
                </c:pt>
                <c:pt idx="2845">
                  <c:v>0.38403041825095002</c:v>
                </c:pt>
                <c:pt idx="2846">
                  <c:v>6.9767441860465101E-2</c:v>
                </c:pt>
                <c:pt idx="2847">
                  <c:v>0.52330022918258201</c:v>
                </c:pt>
                <c:pt idx="2848">
                  <c:v>1</c:v>
                </c:pt>
                <c:pt idx="2849">
                  <c:v>0</c:v>
                </c:pt>
                <c:pt idx="2850">
                  <c:v>0.82553956834532305</c:v>
                </c:pt>
                <c:pt idx="2851">
                  <c:v>0</c:v>
                </c:pt>
                <c:pt idx="2852">
                  <c:v>0</c:v>
                </c:pt>
                <c:pt idx="2853">
                  <c:v>0</c:v>
                </c:pt>
                <c:pt idx="2854">
                  <c:v>0</c:v>
                </c:pt>
                <c:pt idx="2855">
                  <c:v>0.54545454545454497</c:v>
                </c:pt>
                <c:pt idx="2856">
                  <c:v>1</c:v>
                </c:pt>
                <c:pt idx="2857">
                  <c:v>0</c:v>
                </c:pt>
                <c:pt idx="2858">
                  <c:v>0.22812499999999999</c:v>
                </c:pt>
                <c:pt idx="2859">
                  <c:v>0.89007092198581494</c:v>
                </c:pt>
                <c:pt idx="2860">
                  <c:v>0.86321243523316005</c:v>
                </c:pt>
                <c:pt idx="2861">
                  <c:v>0.75810759252193805</c:v>
                </c:pt>
                <c:pt idx="2862">
                  <c:v>0.75733333333333297</c:v>
                </c:pt>
                <c:pt idx="2863">
                  <c:v>5.1282051282051197E-2</c:v>
                </c:pt>
                <c:pt idx="2864">
                  <c:v>0.740869565217391</c:v>
                </c:pt>
                <c:pt idx="2865">
                  <c:v>0.43328929986789899</c:v>
                </c:pt>
                <c:pt idx="2866">
                  <c:v>0.84738041002277897</c:v>
                </c:pt>
                <c:pt idx="2867">
                  <c:v>1</c:v>
                </c:pt>
                <c:pt idx="2868">
                  <c:v>1</c:v>
                </c:pt>
                <c:pt idx="2869">
                  <c:v>0.70953720276144205</c:v>
                </c:pt>
                <c:pt idx="2870">
                  <c:v>0.90557275541795601</c:v>
                </c:pt>
                <c:pt idx="2871">
                  <c:v>0</c:v>
                </c:pt>
                <c:pt idx="2872">
                  <c:v>0</c:v>
                </c:pt>
                <c:pt idx="2873">
                  <c:v>0.28879310344827502</c:v>
                </c:pt>
                <c:pt idx="2874">
                  <c:v>0.28463476070528898</c:v>
                </c:pt>
                <c:pt idx="2875">
                  <c:v>0.90322580645161199</c:v>
                </c:pt>
                <c:pt idx="2876">
                  <c:v>0.51065801668211297</c:v>
                </c:pt>
                <c:pt idx="2877">
                  <c:v>0.92472889644907497</c:v>
                </c:pt>
                <c:pt idx="2878">
                  <c:v>0</c:v>
                </c:pt>
                <c:pt idx="2879">
                  <c:v>0</c:v>
                </c:pt>
                <c:pt idx="2880">
                  <c:v>0.88406757204372299</c:v>
                </c:pt>
                <c:pt idx="2881">
                  <c:v>0</c:v>
                </c:pt>
                <c:pt idx="2882">
                  <c:v>0</c:v>
                </c:pt>
                <c:pt idx="2883">
                  <c:v>0.932451375503767</c:v>
                </c:pt>
                <c:pt idx="2884">
                  <c:v>0.93553223388305795</c:v>
                </c:pt>
                <c:pt idx="2885">
                  <c:v>0.90904784462340105</c:v>
                </c:pt>
                <c:pt idx="2886">
                  <c:v>0.88043478260869501</c:v>
                </c:pt>
                <c:pt idx="2887">
                  <c:v>0.92768079800498704</c:v>
                </c:pt>
                <c:pt idx="2888">
                  <c:v>0.81461675579322601</c:v>
                </c:pt>
                <c:pt idx="2889">
                  <c:v>0.36296296296296299</c:v>
                </c:pt>
                <c:pt idx="2890">
                  <c:v>0.835205992509363</c:v>
                </c:pt>
                <c:pt idx="2891">
                  <c:v>0.643065693430656</c:v>
                </c:pt>
                <c:pt idx="2892">
                  <c:v>0.88635127786840595</c:v>
                </c:pt>
                <c:pt idx="2893">
                  <c:v>0</c:v>
                </c:pt>
                <c:pt idx="2894">
                  <c:v>2.4029574861367801E-2</c:v>
                </c:pt>
                <c:pt idx="2895">
                  <c:v>1.6867469879518E-2</c:v>
                </c:pt>
                <c:pt idx="2896">
                  <c:v>0.61851015801354403</c:v>
                </c:pt>
                <c:pt idx="2897">
                  <c:v>0</c:v>
                </c:pt>
                <c:pt idx="2898">
                  <c:v>0.76812236754599805</c:v>
                </c:pt>
                <c:pt idx="2899">
                  <c:v>0.94427571636075502</c:v>
                </c:pt>
                <c:pt idx="2900">
                  <c:v>0.55555555555555503</c:v>
                </c:pt>
                <c:pt idx="2901">
                  <c:v>0.47499999999999998</c:v>
                </c:pt>
                <c:pt idx="2902">
                  <c:v>1.09289617486338E-2</c:v>
                </c:pt>
                <c:pt idx="2903">
                  <c:v>1</c:v>
                </c:pt>
                <c:pt idx="2904">
                  <c:v>0</c:v>
                </c:pt>
                <c:pt idx="2905">
                  <c:v>0.786082474226804</c:v>
                </c:pt>
                <c:pt idx="2906">
                  <c:v>0.30101010101010101</c:v>
                </c:pt>
                <c:pt idx="2907">
                  <c:v>0.19548872180451099</c:v>
                </c:pt>
                <c:pt idx="2908">
                  <c:v>0.76595744680850997</c:v>
                </c:pt>
                <c:pt idx="2909">
                  <c:v>0.77172874880611197</c:v>
                </c:pt>
                <c:pt idx="2910">
                  <c:v>0.91691327111313403</c:v>
                </c:pt>
                <c:pt idx="2911">
                  <c:v>1</c:v>
                </c:pt>
                <c:pt idx="2912">
                  <c:v>0.76715360779105801</c:v>
                </c:pt>
                <c:pt idx="2913">
                  <c:v>0.97964026979765095</c:v>
                </c:pt>
                <c:pt idx="2914">
                  <c:v>0.13559322033898299</c:v>
                </c:pt>
                <c:pt idx="2915">
                  <c:v>0.72052117263843596</c:v>
                </c:pt>
                <c:pt idx="2916">
                  <c:v>0</c:v>
                </c:pt>
                <c:pt idx="2917">
                  <c:v>1</c:v>
                </c:pt>
                <c:pt idx="2918">
                  <c:v>0.16666666666666599</c:v>
                </c:pt>
                <c:pt idx="2919">
                  <c:v>0.88997555012224905</c:v>
                </c:pt>
                <c:pt idx="2920">
                  <c:v>0.91515151515151505</c:v>
                </c:pt>
                <c:pt idx="2921">
                  <c:v>0.92706677265500703</c:v>
                </c:pt>
                <c:pt idx="2922">
                  <c:v>0.51913875598086101</c:v>
                </c:pt>
                <c:pt idx="2923">
                  <c:v>0.95725697686482003</c:v>
                </c:pt>
                <c:pt idx="2924">
                  <c:v>0.91662255161461004</c:v>
                </c:pt>
                <c:pt idx="2925">
                  <c:v>1</c:v>
                </c:pt>
                <c:pt idx="2926">
                  <c:v>0</c:v>
                </c:pt>
                <c:pt idx="2927">
                  <c:v>0.92814371257484996</c:v>
                </c:pt>
                <c:pt idx="2928">
                  <c:v>0.98733174980205796</c:v>
                </c:pt>
                <c:pt idx="2929">
                  <c:v>0.90545454545454496</c:v>
                </c:pt>
                <c:pt idx="2930">
                  <c:v>0</c:v>
                </c:pt>
                <c:pt idx="2931">
                  <c:v>0.45022624434389102</c:v>
                </c:pt>
                <c:pt idx="2932">
                  <c:v>0.89217134416543498</c:v>
                </c:pt>
                <c:pt idx="2933">
                  <c:v>0.88907563025210001</c:v>
                </c:pt>
                <c:pt idx="2934">
                  <c:v>0.84090909090909005</c:v>
                </c:pt>
                <c:pt idx="2935">
                  <c:v>8.2687338501291993E-2</c:v>
                </c:pt>
                <c:pt idx="2936">
                  <c:v>0.91017964071856206</c:v>
                </c:pt>
                <c:pt idx="2937">
                  <c:v>0.90504807692307598</c:v>
                </c:pt>
                <c:pt idx="2938">
                  <c:v>1.6806722689075598E-2</c:v>
                </c:pt>
                <c:pt idx="2939">
                  <c:v>0.37371134020618502</c:v>
                </c:pt>
                <c:pt idx="2940">
                  <c:v>0.42461538461538401</c:v>
                </c:pt>
                <c:pt idx="2941">
                  <c:v>0.59845559845559804</c:v>
                </c:pt>
                <c:pt idx="2942">
                  <c:v>0.553459119496855</c:v>
                </c:pt>
                <c:pt idx="2943">
                  <c:v>0.61083743842364502</c:v>
                </c:pt>
                <c:pt idx="2944">
                  <c:v>0.43648960739030002</c:v>
                </c:pt>
                <c:pt idx="2945">
                  <c:v>0.72416000000000003</c:v>
                </c:pt>
                <c:pt idx="2946">
                  <c:v>0</c:v>
                </c:pt>
                <c:pt idx="2947">
                  <c:v>0.18865979381443199</c:v>
                </c:pt>
                <c:pt idx="2948">
                  <c:v>0.74832464631422102</c:v>
                </c:pt>
                <c:pt idx="2949">
                  <c:v>0</c:v>
                </c:pt>
                <c:pt idx="2950">
                  <c:v>6.4908722109533398E-2</c:v>
                </c:pt>
                <c:pt idx="2951">
                  <c:v>0.67266187050359705</c:v>
                </c:pt>
                <c:pt idx="2952">
                  <c:v>0.97068403908794698</c:v>
                </c:pt>
                <c:pt idx="2953">
                  <c:v>0.67420814479638003</c:v>
                </c:pt>
                <c:pt idx="2954">
                  <c:v>0.66815476190476097</c:v>
                </c:pt>
                <c:pt idx="2955">
                  <c:v>0.36756756756756698</c:v>
                </c:pt>
                <c:pt idx="2956">
                  <c:v>0.75073684210526304</c:v>
                </c:pt>
                <c:pt idx="2957">
                  <c:v>1</c:v>
                </c:pt>
                <c:pt idx="2958">
                  <c:v>0.919400855920114</c:v>
                </c:pt>
                <c:pt idx="2959">
                  <c:v>0.60568603213844197</c:v>
                </c:pt>
                <c:pt idx="2960">
                  <c:v>0.56917363045496705</c:v>
                </c:pt>
                <c:pt idx="2961">
                  <c:v>0.933021437877531</c:v>
                </c:pt>
                <c:pt idx="2962">
                  <c:v>0.71723646723646695</c:v>
                </c:pt>
                <c:pt idx="2963">
                  <c:v>0.83333333333333304</c:v>
                </c:pt>
                <c:pt idx="2964">
                  <c:v>0.703509347326992</c:v>
                </c:pt>
                <c:pt idx="2965">
                  <c:v>0.13076923076923</c:v>
                </c:pt>
                <c:pt idx="2966">
                  <c:v>1</c:v>
                </c:pt>
                <c:pt idx="2967">
                  <c:v>0</c:v>
                </c:pt>
                <c:pt idx="2968">
                  <c:v>0</c:v>
                </c:pt>
                <c:pt idx="2969">
                  <c:v>0.73499999999999999</c:v>
                </c:pt>
                <c:pt idx="2970">
                  <c:v>0.90455049944506105</c:v>
                </c:pt>
                <c:pt idx="2971">
                  <c:v>0.92</c:v>
                </c:pt>
                <c:pt idx="2972">
                  <c:v>3.65853658536585E-2</c:v>
                </c:pt>
                <c:pt idx="2973">
                  <c:v>0.94940629839958701</c:v>
                </c:pt>
                <c:pt idx="2974">
                  <c:v>0.4</c:v>
                </c:pt>
                <c:pt idx="2975">
                  <c:v>2.8056872037914599E-2</c:v>
                </c:pt>
                <c:pt idx="2976">
                  <c:v>0.97604617604617605</c:v>
                </c:pt>
                <c:pt idx="2977">
                  <c:v>1</c:v>
                </c:pt>
                <c:pt idx="2978">
                  <c:v>0</c:v>
                </c:pt>
                <c:pt idx="2979">
                  <c:v>0.94389480275516502</c:v>
                </c:pt>
                <c:pt idx="2980">
                  <c:v>0.82217333919929603</c:v>
                </c:pt>
                <c:pt idx="2981">
                  <c:v>1</c:v>
                </c:pt>
                <c:pt idx="2982">
                  <c:v>0.85945786682380598</c:v>
                </c:pt>
                <c:pt idx="2983">
                  <c:v>0.17857142857142799</c:v>
                </c:pt>
                <c:pt idx="2984">
                  <c:v>0</c:v>
                </c:pt>
                <c:pt idx="2985">
                  <c:v>0.61016949152542299</c:v>
                </c:pt>
                <c:pt idx="2986">
                  <c:v>0.29143646408839702</c:v>
                </c:pt>
                <c:pt idx="2987">
                  <c:v>0.53504273504273503</c:v>
                </c:pt>
                <c:pt idx="2988">
                  <c:v>0.98479087452471403</c:v>
                </c:pt>
                <c:pt idx="2989">
                  <c:v>0.65714285714285703</c:v>
                </c:pt>
                <c:pt idx="2990">
                  <c:v>0.36830835117772998</c:v>
                </c:pt>
                <c:pt idx="2991">
                  <c:v>0.79340659340659303</c:v>
                </c:pt>
                <c:pt idx="2992">
                  <c:v>1</c:v>
                </c:pt>
                <c:pt idx="2993">
                  <c:v>0.61782347900599799</c:v>
                </c:pt>
                <c:pt idx="2994">
                  <c:v>0.96638822593476503</c:v>
                </c:pt>
                <c:pt idx="2995">
                  <c:v>0.91310441485634197</c:v>
                </c:pt>
                <c:pt idx="2996">
                  <c:v>0.96031636863823899</c:v>
                </c:pt>
                <c:pt idx="2997">
                  <c:v>1</c:v>
                </c:pt>
                <c:pt idx="2998">
                  <c:v>1</c:v>
                </c:pt>
                <c:pt idx="2999">
                  <c:v>1</c:v>
                </c:pt>
                <c:pt idx="3000">
                  <c:v>1</c:v>
                </c:pt>
                <c:pt idx="3001">
                  <c:v>0.96147727627187296</c:v>
                </c:pt>
                <c:pt idx="3002">
                  <c:v>0.73214285714285698</c:v>
                </c:pt>
                <c:pt idx="3003">
                  <c:v>4.2105263157894701E-2</c:v>
                </c:pt>
                <c:pt idx="3004">
                  <c:v>0</c:v>
                </c:pt>
                <c:pt idx="3005">
                  <c:v>0.93183038110574301</c:v>
                </c:pt>
                <c:pt idx="3006">
                  <c:v>0</c:v>
                </c:pt>
                <c:pt idx="3007">
                  <c:v>4.6272493573264697E-2</c:v>
                </c:pt>
                <c:pt idx="3008">
                  <c:v>0.92210947548949496</c:v>
                </c:pt>
                <c:pt idx="3009">
                  <c:v>0.92</c:v>
                </c:pt>
                <c:pt idx="3010">
                  <c:v>0.95303326810176103</c:v>
                </c:pt>
                <c:pt idx="3011">
                  <c:v>0.95509475418840895</c:v>
                </c:pt>
                <c:pt idx="3012">
                  <c:v>0.24472573839662401</c:v>
                </c:pt>
                <c:pt idx="3013">
                  <c:v>0.94791867279280195</c:v>
                </c:pt>
                <c:pt idx="3014">
                  <c:v>0.81280788177339902</c:v>
                </c:pt>
                <c:pt idx="3015">
                  <c:v>0</c:v>
                </c:pt>
                <c:pt idx="3016">
                  <c:v>0.35661375661375599</c:v>
                </c:pt>
                <c:pt idx="3017">
                  <c:v>0.92261623325453102</c:v>
                </c:pt>
                <c:pt idx="3018">
                  <c:v>0</c:v>
                </c:pt>
                <c:pt idx="3019">
                  <c:v>0.47122302158273299</c:v>
                </c:pt>
                <c:pt idx="3020">
                  <c:v>0</c:v>
                </c:pt>
                <c:pt idx="3021">
                  <c:v>0.58159057437407902</c:v>
                </c:pt>
                <c:pt idx="3022">
                  <c:v>0.314942528735632</c:v>
                </c:pt>
                <c:pt idx="3023">
                  <c:v>0.97988539352122495</c:v>
                </c:pt>
                <c:pt idx="3024">
                  <c:v>0.95307281229124896</c:v>
                </c:pt>
                <c:pt idx="3025">
                  <c:v>0.99054512258737604</c:v>
                </c:pt>
                <c:pt idx="3026">
                  <c:v>1</c:v>
                </c:pt>
                <c:pt idx="3027">
                  <c:v>1</c:v>
                </c:pt>
                <c:pt idx="3028">
                  <c:v>1</c:v>
                </c:pt>
                <c:pt idx="3029">
                  <c:v>1</c:v>
                </c:pt>
                <c:pt idx="3030">
                  <c:v>0.98012780548628398</c:v>
                </c:pt>
                <c:pt idx="3031">
                  <c:v>0.90306122448979498</c:v>
                </c:pt>
                <c:pt idx="3032">
                  <c:v>0.5</c:v>
                </c:pt>
                <c:pt idx="3033">
                  <c:v>0</c:v>
                </c:pt>
                <c:pt idx="3034">
                  <c:v>0</c:v>
                </c:pt>
                <c:pt idx="3035">
                  <c:v>0</c:v>
                </c:pt>
                <c:pt idx="3036">
                  <c:v>1</c:v>
                </c:pt>
                <c:pt idx="3037">
                  <c:v>0.74358974358974295</c:v>
                </c:pt>
                <c:pt idx="3038">
                  <c:v>0.93205944798301399</c:v>
                </c:pt>
                <c:pt idx="3039">
                  <c:v>0.89792060491493297</c:v>
                </c:pt>
                <c:pt idx="3040">
                  <c:v>0.91760904684975697</c:v>
                </c:pt>
                <c:pt idx="3041">
                  <c:v>0.25</c:v>
                </c:pt>
                <c:pt idx="3042">
                  <c:v>0.95538057742782101</c:v>
                </c:pt>
                <c:pt idx="3043">
                  <c:v>0.74178878221323896</c:v>
                </c:pt>
                <c:pt idx="3044">
                  <c:v>0.92820999367488899</c:v>
                </c:pt>
                <c:pt idx="3045">
                  <c:v>0.93312387791741402</c:v>
                </c:pt>
                <c:pt idx="3046">
                  <c:v>0.92395437262357405</c:v>
                </c:pt>
                <c:pt idx="3047">
                  <c:v>0.93937810295270396</c:v>
                </c:pt>
                <c:pt idx="3048">
                  <c:v>0.90243902439024304</c:v>
                </c:pt>
                <c:pt idx="3049">
                  <c:v>0.92312012480499195</c:v>
                </c:pt>
                <c:pt idx="3050">
                  <c:v>1</c:v>
                </c:pt>
                <c:pt idx="3051">
                  <c:v>0.72132064913262395</c:v>
                </c:pt>
                <c:pt idx="3052">
                  <c:v>0.97004595836712604</c:v>
                </c:pt>
                <c:pt idx="3053">
                  <c:v>1</c:v>
                </c:pt>
                <c:pt idx="3054">
                  <c:v>0.43629343629343598</c:v>
                </c:pt>
                <c:pt idx="3055">
                  <c:v>0.88553668890236503</c:v>
                </c:pt>
                <c:pt idx="3056">
                  <c:v>0.82947976878612695</c:v>
                </c:pt>
                <c:pt idx="3057">
                  <c:v>0.78727445394111994</c:v>
                </c:pt>
                <c:pt idx="3058">
                  <c:v>0.91527777777777697</c:v>
                </c:pt>
                <c:pt idx="3059">
                  <c:v>0.90599145376852397</c:v>
                </c:pt>
                <c:pt idx="3060">
                  <c:v>1</c:v>
                </c:pt>
                <c:pt idx="3061">
                  <c:v>1</c:v>
                </c:pt>
                <c:pt idx="3062">
                  <c:v>1</c:v>
                </c:pt>
                <c:pt idx="3063">
                  <c:v>0.91568505889646601</c:v>
                </c:pt>
                <c:pt idx="3064">
                  <c:v>0</c:v>
                </c:pt>
                <c:pt idx="3065">
                  <c:v>7.0652173913043403E-2</c:v>
                </c:pt>
                <c:pt idx="3066">
                  <c:v>0.96608495225551505</c:v>
                </c:pt>
                <c:pt idx="3067">
                  <c:v>0.97793088599418598</c:v>
                </c:pt>
                <c:pt idx="3068">
                  <c:v>0.97404002163331505</c:v>
                </c:pt>
                <c:pt idx="3069">
                  <c:v>0.98507255111028602</c:v>
                </c:pt>
                <c:pt idx="3070">
                  <c:v>0.90434782608695596</c:v>
                </c:pt>
                <c:pt idx="3071">
                  <c:v>0.80672268907563005</c:v>
                </c:pt>
                <c:pt idx="3072">
                  <c:v>0.86519114688128695</c:v>
                </c:pt>
                <c:pt idx="3073">
                  <c:v>0.93450635386119196</c:v>
                </c:pt>
                <c:pt idx="3074">
                  <c:v>0.82127659574468004</c:v>
                </c:pt>
                <c:pt idx="3075">
                  <c:v>0.88120506675795895</c:v>
                </c:pt>
                <c:pt idx="3076">
                  <c:v>0.95231282784930804</c:v>
                </c:pt>
                <c:pt idx="3077">
                  <c:v>0.95850622406638997</c:v>
                </c:pt>
                <c:pt idx="3078">
                  <c:v>0.95073746312684304</c:v>
                </c:pt>
                <c:pt idx="3079">
                  <c:v>0.97432762836185804</c:v>
                </c:pt>
                <c:pt idx="3080">
                  <c:v>0.90706280397547001</c:v>
                </c:pt>
                <c:pt idx="3081">
                  <c:v>0.36511919698870698</c:v>
                </c:pt>
                <c:pt idx="3082">
                  <c:v>0.9</c:v>
                </c:pt>
                <c:pt idx="3083">
                  <c:v>1</c:v>
                </c:pt>
                <c:pt idx="3084">
                  <c:v>0</c:v>
                </c:pt>
                <c:pt idx="3085">
                  <c:v>0.793333333333333</c:v>
                </c:pt>
                <c:pt idx="3086">
                  <c:v>0.95293031841255105</c:v>
                </c:pt>
                <c:pt idx="3087">
                  <c:v>0.81818181818181801</c:v>
                </c:pt>
                <c:pt idx="3088">
                  <c:v>0.40435108777194301</c:v>
                </c:pt>
                <c:pt idx="3089">
                  <c:v>0.875</c:v>
                </c:pt>
                <c:pt idx="3090">
                  <c:v>0.33333333333333298</c:v>
                </c:pt>
                <c:pt idx="3091">
                  <c:v>0.60139860139860102</c:v>
                </c:pt>
                <c:pt idx="3092">
                  <c:v>0.96079968639749103</c:v>
                </c:pt>
                <c:pt idx="3093">
                  <c:v>0.92264317180616695</c:v>
                </c:pt>
                <c:pt idx="3094">
                  <c:v>0</c:v>
                </c:pt>
                <c:pt idx="3095">
                  <c:v>0.96285263711231805</c:v>
                </c:pt>
                <c:pt idx="3096">
                  <c:v>0.94660662592473399</c:v>
                </c:pt>
                <c:pt idx="3097">
                  <c:v>0.92077863286554995</c:v>
                </c:pt>
                <c:pt idx="3098">
                  <c:v>0.94346863468634601</c:v>
                </c:pt>
                <c:pt idx="3099">
                  <c:v>0.94412064020723396</c:v>
                </c:pt>
                <c:pt idx="3100">
                  <c:v>0.951938312031266</c:v>
                </c:pt>
                <c:pt idx="3101">
                  <c:v>0</c:v>
                </c:pt>
                <c:pt idx="3102">
                  <c:v>0.90476190476190399</c:v>
                </c:pt>
                <c:pt idx="3103">
                  <c:v>0.94798951048950997</c:v>
                </c:pt>
                <c:pt idx="3104">
                  <c:v>0.96688110555158402</c:v>
                </c:pt>
                <c:pt idx="3105">
                  <c:v>0.92998204667863504</c:v>
                </c:pt>
                <c:pt idx="3106">
                  <c:v>0.98209926769731404</c:v>
                </c:pt>
                <c:pt idx="3107">
                  <c:v>0</c:v>
                </c:pt>
                <c:pt idx="3108">
                  <c:v>1.7543859649122799E-2</c:v>
                </c:pt>
                <c:pt idx="3109">
                  <c:v>0.94974003466204504</c:v>
                </c:pt>
                <c:pt idx="3110">
                  <c:v>0.90515806988352698</c:v>
                </c:pt>
                <c:pt idx="3111">
                  <c:v>0</c:v>
                </c:pt>
                <c:pt idx="3112">
                  <c:v>0.972524624157594</c:v>
                </c:pt>
                <c:pt idx="3113">
                  <c:v>0.95512195121951204</c:v>
                </c:pt>
                <c:pt idx="3114">
                  <c:v>0.96650124069478904</c:v>
                </c:pt>
                <c:pt idx="3115">
                  <c:v>0.87596899224806202</c:v>
                </c:pt>
                <c:pt idx="3116">
                  <c:v>0.77094972067039103</c:v>
                </c:pt>
                <c:pt idx="3117">
                  <c:v>0.92349726775956198</c:v>
                </c:pt>
                <c:pt idx="3118">
                  <c:v>0.95210727969348596</c:v>
                </c:pt>
                <c:pt idx="3119">
                  <c:v>0.94987692996196005</c:v>
                </c:pt>
                <c:pt idx="3120">
                  <c:v>1</c:v>
                </c:pt>
                <c:pt idx="3121">
                  <c:v>0</c:v>
                </c:pt>
                <c:pt idx="3122">
                  <c:v>0.32507288629737602</c:v>
                </c:pt>
                <c:pt idx="3123">
                  <c:v>0.95962724175793201</c:v>
                </c:pt>
                <c:pt idx="3124">
                  <c:v>0.96414683978118998</c:v>
                </c:pt>
                <c:pt idx="3125">
                  <c:v>0.93817204301075197</c:v>
                </c:pt>
                <c:pt idx="3126">
                  <c:v>0.26490066225165498</c:v>
                </c:pt>
                <c:pt idx="3127">
                  <c:v>0.83589743589743504</c:v>
                </c:pt>
                <c:pt idx="3128">
                  <c:v>0.450736126840317</c:v>
                </c:pt>
                <c:pt idx="3129">
                  <c:v>0.89419180549302102</c:v>
                </c:pt>
                <c:pt idx="3130">
                  <c:v>0.956603773584905</c:v>
                </c:pt>
                <c:pt idx="3131">
                  <c:v>0.85848017621145301</c:v>
                </c:pt>
                <c:pt idx="3132">
                  <c:v>0.96172344689378697</c:v>
                </c:pt>
                <c:pt idx="3133">
                  <c:v>0.91301272984441295</c:v>
                </c:pt>
                <c:pt idx="3134">
                  <c:v>0.96650929477722003</c:v>
                </c:pt>
                <c:pt idx="3135">
                  <c:v>0.791519434628975</c:v>
                </c:pt>
                <c:pt idx="3136">
                  <c:v>1</c:v>
                </c:pt>
                <c:pt idx="3137">
                  <c:v>0.75239234449760695</c:v>
                </c:pt>
                <c:pt idx="3138">
                  <c:v>0.95117428924598202</c:v>
                </c:pt>
                <c:pt idx="3139">
                  <c:v>0.35648994515539301</c:v>
                </c:pt>
                <c:pt idx="3140">
                  <c:v>0.36925960637300798</c:v>
                </c:pt>
                <c:pt idx="3141">
                  <c:v>0</c:v>
                </c:pt>
                <c:pt idx="3142">
                  <c:v>0</c:v>
                </c:pt>
                <c:pt idx="3143">
                  <c:v>0</c:v>
                </c:pt>
                <c:pt idx="3144">
                  <c:v>9.9502487562189004E-2</c:v>
                </c:pt>
                <c:pt idx="3145">
                  <c:v>0.69505494505494503</c:v>
                </c:pt>
                <c:pt idx="3146">
                  <c:v>0.594677584442169</c:v>
                </c:pt>
                <c:pt idx="3147">
                  <c:v>0.80859375</c:v>
                </c:pt>
                <c:pt idx="3148">
                  <c:v>0.90325018896447395</c:v>
                </c:pt>
                <c:pt idx="3149">
                  <c:v>0.56626506024096301</c:v>
                </c:pt>
                <c:pt idx="3150">
                  <c:v>0.73056057866184398</c:v>
                </c:pt>
                <c:pt idx="3151">
                  <c:v>0.88259411106969798</c:v>
                </c:pt>
                <c:pt idx="3152">
                  <c:v>0.62569832402234604</c:v>
                </c:pt>
                <c:pt idx="3153">
                  <c:v>0.58181818181818101</c:v>
                </c:pt>
                <c:pt idx="3154">
                  <c:v>0.85039370078740095</c:v>
                </c:pt>
                <c:pt idx="3155">
                  <c:v>0.87897125567322199</c:v>
                </c:pt>
                <c:pt idx="3156">
                  <c:v>0.87006145741878804</c:v>
                </c:pt>
                <c:pt idx="3157">
                  <c:v>0.60804020100502498</c:v>
                </c:pt>
                <c:pt idx="3158">
                  <c:v>0.86240786240786205</c:v>
                </c:pt>
                <c:pt idx="3159">
                  <c:v>0.74080622347948999</c:v>
                </c:pt>
                <c:pt idx="3160">
                  <c:v>0.92481662591686997</c:v>
                </c:pt>
                <c:pt idx="3161">
                  <c:v>0.87256709690637102</c:v>
                </c:pt>
                <c:pt idx="3162">
                  <c:v>1</c:v>
                </c:pt>
                <c:pt idx="3163">
                  <c:v>0.81549960660896903</c:v>
                </c:pt>
                <c:pt idx="3164">
                  <c:v>0.343031123139377</c:v>
                </c:pt>
                <c:pt idx="3165">
                  <c:v>0.31818181818181801</c:v>
                </c:pt>
                <c:pt idx="3166">
                  <c:v>0.38356164383561597</c:v>
                </c:pt>
                <c:pt idx="3167">
                  <c:v>0.57298474945533695</c:v>
                </c:pt>
                <c:pt idx="3168">
                  <c:v>0.888339222614841</c:v>
                </c:pt>
                <c:pt idx="3169">
                  <c:v>0.60869565217391297</c:v>
                </c:pt>
                <c:pt idx="3170">
                  <c:v>0.84789156626506001</c:v>
                </c:pt>
                <c:pt idx="3171">
                  <c:v>0</c:v>
                </c:pt>
                <c:pt idx="3172">
                  <c:v>0.84441087613292998</c:v>
                </c:pt>
                <c:pt idx="3173">
                  <c:v>0.28813559322033899</c:v>
                </c:pt>
                <c:pt idx="3174">
                  <c:v>0.12967032967032899</c:v>
                </c:pt>
                <c:pt idx="3175">
                  <c:v>0</c:v>
                </c:pt>
                <c:pt idx="3176">
                  <c:v>0.75303951367781097</c:v>
                </c:pt>
                <c:pt idx="3177">
                  <c:v>0.37043795620437903</c:v>
                </c:pt>
                <c:pt idx="3178">
                  <c:v>0.13806706114398401</c:v>
                </c:pt>
                <c:pt idx="3179">
                  <c:v>0.91329619762654302</c:v>
                </c:pt>
                <c:pt idx="3180">
                  <c:v>0</c:v>
                </c:pt>
                <c:pt idx="3181">
                  <c:v>0</c:v>
                </c:pt>
                <c:pt idx="3182">
                  <c:v>0.770430442919525</c:v>
                </c:pt>
                <c:pt idx="3183">
                  <c:v>0.12285012285012201</c:v>
                </c:pt>
                <c:pt idx="3184">
                  <c:v>0.90695532012897195</c:v>
                </c:pt>
                <c:pt idx="3185">
                  <c:v>0</c:v>
                </c:pt>
                <c:pt idx="3186">
                  <c:v>0</c:v>
                </c:pt>
                <c:pt idx="3187">
                  <c:v>0.85668789808917201</c:v>
                </c:pt>
                <c:pt idx="3188">
                  <c:v>0</c:v>
                </c:pt>
                <c:pt idx="3189">
                  <c:v>3.1390134529147899E-2</c:v>
                </c:pt>
                <c:pt idx="3190">
                  <c:v>0</c:v>
                </c:pt>
                <c:pt idx="3191">
                  <c:v>0.77293606455617603</c:v>
                </c:pt>
                <c:pt idx="3192">
                  <c:v>6.8888888888888805E-2</c:v>
                </c:pt>
                <c:pt idx="3193">
                  <c:v>0</c:v>
                </c:pt>
                <c:pt idx="3194">
                  <c:v>0.91540642722117205</c:v>
                </c:pt>
                <c:pt idx="3195">
                  <c:v>0.37931034482758602</c:v>
                </c:pt>
                <c:pt idx="3196">
                  <c:v>0.91662269129287599</c:v>
                </c:pt>
                <c:pt idx="3197">
                  <c:v>1</c:v>
                </c:pt>
                <c:pt idx="3198">
                  <c:v>0.82108626198083001</c:v>
                </c:pt>
                <c:pt idx="3199">
                  <c:v>0</c:v>
                </c:pt>
                <c:pt idx="3200">
                  <c:v>0.436265709156193</c:v>
                </c:pt>
                <c:pt idx="3201">
                  <c:v>2.59291270527225E-2</c:v>
                </c:pt>
                <c:pt idx="3202">
                  <c:v>0.71458773784355101</c:v>
                </c:pt>
                <c:pt idx="3203">
                  <c:v>1</c:v>
                </c:pt>
                <c:pt idx="3204">
                  <c:v>1</c:v>
                </c:pt>
                <c:pt idx="3205">
                  <c:v>0.96385542168674698</c:v>
                </c:pt>
                <c:pt idx="3206">
                  <c:v>0.94444444444444398</c:v>
                </c:pt>
                <c:pt idx="3207">
                  <c:v>1</c:v>
                </c:pt>
                <c:pt idx="3208">
                  <c:v>0.86796785304247903</c:v>
                </c:pt>
                <c:pt idx="3209">
                  <c:v>0.90074127644187296</c:v>
                </c:pt>
                <c:pt idx="3210">
                  <c:v>0.79853925745587295</c:v>
                </c:pt>
                <c:pt idx="3211">
                  <c:v>0.88414672843815401</c:v>
                </c:pt>
                <c:pt idx="3212">
                  <c:v>0.95033112582781398</c:v>
                </c:pt>
                <c:pt idx="3213">
                  <c:v>0.87192937563971296</c:v>
                </c:pt>
                <c:pt idx="3214">
                  <c:v>0.45586107091172201</c:v>
                </c:pt>
                <c:pt idx="3215">
                  <c:v>0</c:v>
                </c:pt>
                <c:pt idx="3216">
                  <c:v>1</c:v>
                </c:pt>
                <c:pt idx="3217">
                  <c:v>0</c:v>
                </c:pt>
                <c:pt idx="3218">
                  <c:v>0</c:v>
                </c:pt>
                <c:pt idx="3219">
                  <c:v>1.31233595800524E-2</c:v>
                </c:pt>
                <c:pt idx="3220">
                  <c:v>0.44583333333333303</c:v>
                </c:pt>
                <c:pt idx="3221">
                  <c:v>0</c:v>
                </c:pt>
                <c:pt idx="3222">
                  <c:v>0.396039603960396</c:v>
                </c:pt>
                <c:pt idx="3223">
                  <c:v>0</c:v>
                </c:pt>
                <c:pt idx="3224">
                  <c:v>0.74691662555500704</c:v>
                </c:pt>
                <c:pt idx="3225">
                  <c:v>0</c:v>
                </c:pt>
                <c:pt idx="3226">
                  <c:v>0.22872340425531901</c:v>
                </c:pt>
                <c:pt idx="3227">
                  <c:v>0</c:v>
                </c:pt>
                <c:pt idx="3228">
                  <c:v>0.88066825775656299</c:v>
                </c:pt>
                <c:pt idx="3229">
                  <c:v>0.49328859060402602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030-4DEA-BACD-A1C4C3F868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72369008"/>
        <c:axId val="672355696"/>
      </c:scatterChart>
      <c:valAx>
        <c:axId val="6723690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2355696"/>
        <c:crosses val="autoZero"/>
        <c:crossBetween val="midCat"/>
      </c:valAx>
      <c:valAx>
        <c:axId val="67235569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23690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7E0BD26-325D-4A93-8EEB-B481189673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FFC3A-61FE-4A06-B2BB-C5D8142A708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2D5F7-769C-45F5-9EE1-215D02FAD857}" type="datetimeFigureOut">
              <a:rPr lang="en-GB" smtClean="0"/>
              <a:t>24/06/2024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FB7D5A-48B2-4829-BB4F-FFB83AC6231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0251DA-3919-43E4-8D55-6116C298095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305326-992C-4557-9258-3B63C9E957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0956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3849FC-E487-473B-B9D5-E905E2A96407}" type="datetimeFigureOut">
              <a:rPr lang="de-DE" smtClean="0"/>
              <a:t>24.06.2024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E95A57-0447-4CF7-982E-A56DB5BCCAE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0949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Add </a:t>
            </a:r>
            <a:r>
              <a:rPr lang="de-DE" dirty="0" err="1"/>
              <a:t>note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time a100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95A57-0447-4CF7-982E-A56DB5BCCAE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9026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Add </a:t>
            </a:r>
            <a:r>
              <a:rPr lang="de-DE" dirty="0" err="1"/>
              <a:t>note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time a100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95A57-0447-4CF7-982E-A56DB5BCCAE0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5394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Add </a:t>
            </a:r>
            <a:r>
              <a:rPr lang="de-DE" dirty="0" err="1"/>
              <a:t>note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time a100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95A57-0447-4CF7-982E-A56DB5BCCAE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9762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Add </a:t>
            </a:r>
            <a:r>
              <a:rPr lang="de-DE" dirty="0" err="1"/>
              <a:t>note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time a100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95A57-0447-4CF7-982E-A56DB5BCCAE0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6522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Add </a:t>
            </a:r>
            <a:r>
              <a:rPr lang="de-DE" dirty="0" err="1"/>
              <a:t>note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time a100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95A57-0447-4CF7-982E-A56DB5BCCAE0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176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Add </a:t>
            </a:r>
            <a:r>
              <a:rPr lang="de-DE" dirty="0" err="1"/>
              <a:t>note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time a100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95A57-0447-4CF7-982E-A56DB5BCCAE0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63996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Add </a:t>
            </a:r>
            <a:r>
              <a:rPr lang="de-DE" dirty="0" err="1"/>
              <a:t>note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time a100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95A57-0447-4CF7-982E-A56DB5BCCAE0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2245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1_Titelfol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383117" y="6297614"/>
            <a:ext cx="11444816" cy="287337"/>
          </a:xfrm>
          <a:prstGeom prst="rect">
            <a:avLst/>
          </a:prstGeom>
          <a:solidFill>
            <a:srgbClr val="BE1E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" name="Rectangle 17"/>
          <p:cNvSpPr>
            <a:spLocks noChangeArrowheads="1"/>
          </p:cNvSpPr>
          <p:nvPr userDrawn="1"/>
        </p:nvSpPr>
        <p:spPr bwMode="auto">
          <a:xfrm>
            <a:off x="383117" y="4103689"/>
            <a:ext cx="11444816" cy="2192337"/>
          </a:xfrm>
          <a:prstGeom prst="rect">
            <a:avLst/>
          </a:prstGeom>
          <a:solidFill>
            <a:srgbClr val="003F57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de-DE">
                <a:latin typeface="Arial"/>
              </a:rPr>
              <a:t>   </a:t>
            </a:r>
            <a:endParaRPr/>
          </a:p>
        </p:txBody>
      </p:sp>
      <p:sp>
        <p:nvSpPr>
          <p:cNvPr id="4" name="Textfeld 3"/>
          <p:cNvSpPr txBox="1"/>
          <p:nvPr userDrawn="1"/>
        </p:nvSpPr>
        <p:spPr bwMode="auto">
          <a:xfrm>
            <a:off x="1109133" y="5229200"/>
            <a:ext cx="10363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Aft>
                <a:spcPts val="300"/>
              </a:spcAft>
              <a:defRPr/>
            </a:pPr>
            <a:r>
              <a:rPr lang="de-DE" sz="1500" dirty="0">
                <a:solidFill>
                  <a:schemeClr val="bg1"/>
                </a:solidFill>
                <a:latin typeface="Arial"/>
              </a:rPr>
              <a:t>Timo, Bartels, timo.bartels@volkswagen.de</a:t>
            </a:r>
          </a:p>
        </p:txBody>
      </p:sp>
      <p:sp>
        <p:nvSpPr>
          <p:cNvPr id="6" name="Textfeld 5"/>
          <p:cNvSpPr txBox="1"/>
          <p:nvPr userDrawn="1"/>
        </p:nvSpPr>
        <p:spPr bwMode="auto">
          <a:xfrm>
            <a:off x="1109133" y="4374105"/>
            <a:ext cx="1036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2000" b="1" dirty="0">
                <a:solidFill>
                  <a:schemeClr val="bg1"/>
                </a:solidFill>
                <a:latin typeface="Arial"/>
              </a:rPr>
              <a:t>Effiziente </a:t>
            </a:r>
            <a:r>
              <a:rPr lang="de-DE" sz="2000" b="1" dirty="0" err="1">
                <a:solidFill>
                  <a:schemeClr val="bg1"/>
                </a:solidFill>
                <a:latin typeface="Arial"/>
              </a:rPr>
              <a:t>Perception</a:t>
            </a:r>
            <a:r>
              <a:rPr lang="de-DE" sz="2000" b="1" dirty="0">
                <a:solidFill>
                  <a:schemeClr val="bg1"/>
                </a:solidFill>
                <a:latin typeface="Arial"/>
              </a:rPr>
              <a:t>-AI für autonomes Fahren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654589" y="812346"/>
            <a:ext cx="2141596" cy="501965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/>
          <a:srcRect l="170" t="24801" r="153" b="5519"/>
          <a:stretch/>
        </p:blipFill>
        <p:spPr bwMode="auto">
          <a:xfrm>
            <a:off x="383117" y="1449389"/>
            <a:ext cx="11445604" cy="2667072"/>
          </a:xfrm>
          <a:prstGeom prst="rect">
            <a:avLst/>
          </a:prstGeom>
        </p:spPr>
      </p:pic>
      <p:pic>
        <p:nvPicPr>
          <p:cNvPr id="11" name="Picture 13" descr="TUBS_CO_150dpi"/>
          <p:cNvPicPr>
            <a:picLocks noChangeAspect="1" noChangeArrowheads="1"/>
          </p:cNvPicPr>
          <p:nvPr userDrawn="1"/>
        </p:nvPicPr>
        <p:blipFill>
          <a:blip r:embed="rId4"/>
          <a:stretch/>
        </p:blipFill>
        <p:spPr bwMode="auto">
          <a:xfrm>
            <a:off x="2" y="648000"/>
            <a:ext cx="2832001" cy="10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fN-Glieder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Dokumente und Einstellungen\Spika\Desktop\Design\image6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15837" y="864000"/>
            <a:ext cx="8576163" cy="5227238"/>
          </a:xfrm>
          <a:prstGeom prst="rect">
            <a:avLst/>
          </a:prstGeom>
          <a:noFill/>
        </p:spPr>
      </p:pic>
      <p:sp>
        <p:nvSpPr>
          <p:cNvPr id="12" name="Rectangle 6"/>
          <p:cNvSpPr>
            <a:spLocks noChangeArrowheads="1"/>
          </p:cNvSpPr>
          <p:nvPr userDrawn="1"/>
        </p:nvSpPr>
        <p:spPr bwMode="auto">
          <a:xfrm>
            <a:off x="0" y="1"/>
            <a:ext cx="12192000" cy="1133475"/>
          </a:xfrm>
          <a:prstGeom prst="rect">
            <a:avLst/>
          </a:prstGeom>
          <a:solidFill>
            <a:schemeClr val="hlink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 sz="1800">
              <a:solidFill>
                <a:schemeClr val="accent2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Gliederung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75734" y="1339201"/>
            <a:ext cx="11167533" cy="4496450"/>
          </a:xfrm>
        </p:spPr>
        <p:txBody>
          <a:bodyPr/>
          <a:lstStyle>
            <a:lvl1pPr marL="342900" indent="-342900">
              <a:buClrTx/>
              <a:buFont typeface="+mj-lt"/>
              <a:buAutoNum type="arabicPeriod"/>
              <a:defRPr sz="1800"/>
            </a:lvl1pPr>
            <a:lvl2pPr marL="576000">
              <a:buClrTx/>
              <a:defRPr sz="1800"/>
            </a:lvl2pPr>
          </a:lstStyle>
          <a:p>
            <a:pPr lvl="0"/>
            <a:r>
              <a:rPr lang="de-DE" dirty="0"/>
              <a:t>Abschnitt</a:t>
            </a:r>
          </a:p>
          <a:p>
            <a:pPr lvl="1"/>
            <a:r>
              <a:rPr lang="de-DE" dirty="0"/>
              <a:t>Zweite Ebene</a:t>
            </a:r>
          </a:p>
          <a:p>
            <a:pPr lvl="0"/>
            <a:endParaRPr lang="de-DE" dirty="0"/>
          </a:p>
        </p:txBody>
      </p:sp>
      <p:sp>
        <p:nvSpPr>
          <p:cNvPr id="9" name="Line 14"/>
          <p:cNvSpPr>
            <a:spLocks noChangeShapeType="1"/>
          </p:cNvSpPr>
          <p:nvPr userDrawn="1"/>
        </p:nvSpPr>
        <p:spPr bwMode="auto">
          <a:xfrm>
            <a:off x="1535184" y="6091238"/>
            <a:ext cx="10656815" cy="1"/>
          </a:xfrm>
          <a:prstGeom prst="line">
            <a:avLst/>
          </a:prstGeom>
          <a:noFill/>
          <a:ln w="9525">
            <a:solidFill>
              <a:srgbClr val="BE1E3C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 sz="1800"/>
          </a:p>
        </p:txBody>
      </p:sp>
    </p:spTree>
    <p:extLst>
      <p:ext uri="{BB962C8B-B14F-4D97-AF65-F5344CB8AC3E}">
        <p14:creationId xmlns:p14="http://schemas.microsoft.com/office/powerpoint/2010/main" val="521229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Gliederung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0" y="1"/>
            <a:ext cx="12192000" cy="1133475"/>
          </a:xfrm>
          <a:prstGeom prst="rect">
            <a:avLst/>
          </a:prstGeom>
          <a:solidFill>
            <a:schemeClr val="hlink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de-DE">
              <a:solidFill>
                <a:schemeClr val="accent2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0474042" y="6221356"/>
            <a:ext cx="1269225" cy="297491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92611AF6-D45B-443B-AD86-878A85A0F7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734" y="111126"/>
            <a:ext cx="11167533" cy="708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Gliederung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11C47646-4659-4A88-BF67-8C8700C3C8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5734" y="1339201"/>
            <a:ext cx="11167533" cy="4496450"/>
          </a:xfrm>
        </p:spPr>
        <p:txBody>
          <a:bodyPr/>
          <a:lstStyle>
            <a:lvl1pPr marL="342900" indent="-342900">
              <a:buClrTx/>
              <a:buFont typeface="+mj-lt"/>
              <a:buAutoNum type="arabicPeriod"/>
              <a:defRPr sz="1800"/>
            </a:lvl1pPr>
            <a:lvl2pPr marL="576000">
              <a:buClrTx/>
              <a:defRPr sz="1800"/>
            </a:lvl2pPr>
          </a:lstStyle>
          <a:p>
            <a:pPr lvl="0"/>
            <a:r>
              <a:rPr lang="de-DE" dirty="0"/>
              <a:t>Abschnitt</a:t>
            </a:r>
          </a:p>
          <a:p>
            <a:pPr lvl="1"/>
            <a:r>
              <a:rPr lang="de-DE" dirty="0"/>
              <a:t>Zweite Ebene</a:t>
            </a: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470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Gliederung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0" y="1"/>
            <a:ext cx="12192000" cy="1133475"/>
          </a:xfrm>
          <a:prstGeom prst="rect">
            <a:avLst/>
          </a:prstGeom>
          <a:solidFill>
            <a:schemeClr val="hlink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de-DE">
              <a:solidFill>
                <a:schemeClr val="accent2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 b="1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de-DE" dirty="0"/>
              <a:t>Inhaltsverzeichnis</a:t>
            </a:r>
          </a:p>
        </p:txBody>
      </p:sp>
      <p:sp>
        <p:nvSpPr>
          <p:cNvPr id="4" name="Text Placeholder 3"/>
          <p:cNvSpPr>
            <a:spLocks noGrp="1" noChangeArrowheads="1"/>
          </p:cNvSpPr>
          <p:nvPr userDrawn="1">
            <p:ph type="body" idx="1"/>
          </p:nvPr>
        </p:nvSpPr>
        <p:spPr bwMode="gray">
          <a:xfrm>
            <a:off x="575733" y="1339851"/>
            <a:ext cx="11161183" cy="4622799"/>
          </a:xfrm>
          <a:prstGeom prst="rect">
            <a:avLst/>
          </a:prstGeom>
          <a:noFill/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b="1">
                <a:solidFill>
                  <a:schemeClr val="tx1"/>
                </a:solidFill>
                <a:latin typeface="+mn-lt"/>
              </a:defRPr>
            </a:lvl1pPr>
            <a:lvl2pPr>
              <a:defRPr sz="2650">
                <a:latin typeface="+mn-lt"/>
              </a:defRPr>
            </a:lvl2pPr>
            <a:lvl3pPr marL="256110" indent="0"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2">
              <a:buClr>
                <a:srgbClr val="C0C0C0"/>
              </a:buClr>
              <a:defRPr/>
            </a:pPr>
            <a:endParaRPr lang="de-DE" sz="2650" dirty="0">
              <a:solidFill>
                <a:srgbClr val="C0C0C0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0474042" y="6221356"/>
            <a:ext cx="1269225" cy="2974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3_Titel und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0" y="0"/>
            <a:ext cx="12192000" cy="863599"/>
          </a:xfrm>
          <a:prstGeom prst="rect">
            <a:avLst/>
          </a:prstGeom>
          <a:solidFill>
            <a:srgbClr val="DDDDDD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de-DE">
              <a:solidFill>
                <a:schemeClr val="accent2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auto">
          <a:xfrm>
            <a:off x="575734" y="1200000"/>
            <a:ext cx="11167533" cy="4608000"/>
          </a:xfrm>
        </p:spPr>
        <p:txBody>
          <a:bodyPr/>
          <a:lstStyle>
            <a:lvl1pPr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0474042" y="6221356"/>
            <a:ext cx="1269225" cy="2974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4_Titel und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0" y="0"/>
            <a:ext cx="12192000" cy="863599"/>
          </a:xfrm>
          <a:prstGeom prst="rect">
            <a:avLst/>
          </a:prstGeom>
          <a:solidFill>
            <a:srgbClr val="DDDDDD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de-DE">
              <a:solidFill>
                <a:schemeClr val="accent2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auto">
          <a:xfrm>
            <a:off x="575733" y="1200000"/>
            <a:ext cx="5376000" cy="4560000"/>
          </a:xfrm>
        </p:spPr>
        <p:txBody>
          <a:bodyPr/>
          <a:lstStyle>
            <a:lvl1pPr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idx="10"/>
          </p:nvPr>
        </p:nvSpPr>
        <p:spPr bwMode="auto">
          <a:xfrm>
            <a:off x="6480043" y="1200000"/>
            <a:ext cx="5376000" cy="4560000"/>
          </a:xfrm>
        </p:spPr>
        <p:txBody>
          <a:bodyPr/>
          <a:lstStyle>
            <a:lvl1pPr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0474042" y="6221356"/>
            <a:ext cx="1269225" cy="2974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fN-Danksagungsfol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kumente und Einstellungen\Spika\Desktop\Design\image6.jpg"/>
          <p:cNvPicPr>
            <a:picLocks noChangeAspect="1" noChangeArrowheads="1"/>
          </p:cNvPicPr>
          <p:nvPr userDrawn="1"/>
        </p:nvPicPr>
        <p:blipFill>
          <a:blip r:embed="rId2"/>
          <a:stretch/>
        </p:blipFill>
        <p:spPr bwMode="auto">
          <a:xfrm>
            <a:off x="3615837" y="864000"/>
            <a:ext cx="8576163" cy="5227238"/>
          </a:xfrm>
          <a:prstGeom prst="rect">
            <a:avLst/>
          </a:prstGeom>
          <a:noFill/>
        </p:spPr>
      </p:pic>
      <p:sp>
        <p:nvSpPr>
          <p:cNvPr id="5" name="Textfeld 4"/>
          <p:cNvSpPr txBox="1"/>
          <p:nvPr userDrawn="1"/>
        </p:nvSpPr>
        <p:spPr bwMode="auto">
          <a:xfrm>
            <a:off x="719667" y="1600201"/>
            <a:ext cx="926253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 sz="3600" b="1" dirty="0" err="1">
                <a:solidFill>
                  <a:schemeClr val="tx1"/>
                </a:solidFill>
                <a:latin typeface="Arial"/>
                <a:ea typeface="Arial"/>
                <a:cs typeface="Arial"/>
              </a:rPr>
              <a:t>Thank</a:t>
            </a:r>
            <a:r>
              <a:rPr lang="de-DE" sz="3600" b="1" dirty="0">
                <a:solidFill>
                  <a:schemeClr val="tx1"/>
                </a:solidFill>
                <a:latin typeface="Arial"/>
                <a:ea typeface="Arial"/>
                <a:cs typeface="Arial"/>
              </a:rPr>
              <a:t> </a:t>
            </a:r>
            <a:r>
              <a:rPr lang="de-DE" sz="3600" b="1" dirty="0" err="1">
                <a:solidFill>
                  <a:schemeClr val="tx1"/>
                </a:solidFill>
                <a:latin typeface="Arial"/>
                <a:ea typeface="Arial"/>
                <a:cs typeface="Arial"/>
              </a:rPr>
              <a:t>you</a:t>
            </a:r>
            <a:r>
              <a:rPr lang="de-DE" sz="3600" b="1" dirty="0">
                <a:solidFill>
                  <a:schemeClr val="tx1"/>
                </a:solidFill>
                <a:latin typeface="Arial"/>
                <a:ea typeface="Arial"/>
                <a:cs typeface="Arial"/>
              </a:rPr>
              <a:t> </a:t>
            </a:r>
            <a:r>
              <a:rPr lang="de-DE" sz="3600" b="1" dirty="0" err="1">
                <a:solidFill>
                  <a:schemeClr val="tx1"/>
                </a:solidFill>
                <a:latin typeface="Arial"/>
                <a:ea typeface="Arial"/>
                <a:cs typeface="Arial"/>
              </a:rPr>
              <a:t>for</a:t>
            </a:r>
            <a:r>
              <a:rPr lang="de-DE" sz="3600" b="1" dirty="0">
                <a:solidFill>
                  <a:schemeClr val="tx1"/>
                </a:solidFill>
                <a:latin typeface="Arial"/>
                <a:ea typeface="Arial"/>
                <a:cs typeface="Arial"/>
              </a:rPr>
              <a:t> </a:t>
            </a:r>
          </a:p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 sz="3600" b="1" dirty="0" err="1">
                <a:solidFill>
                  <a:schemeClr val="tx1"/>
                </a:solidFill>
                <a:latin typeface="Arial"/>
                <a:ea typeface="Arial"/>
                <a:cs typeface="Arial"/>
              </a:rPr>
              <a:t>your</a:t>
            </a:r>
            <a:r>
              <a:rPr lang="de-DE" sz="3600" b="1" dirty="0">
                <a:solidFill>
                  <a:schemeClr val="tx1"/>
                </a:solidFill>
                <a:latin typeface="Arial"/>
                <a:ea typeface="Arial"/>
                <a:cs typeface="Arial"/>
              </a:rPr>
              <a:t> Attention.</a:t>
            </a:r>
          </a:p>
        </p:txBody>
      </p:sp>
      <p:sp>
        <p:nvSpPr>
          <p:cNvPr id="6" name="Textfeld 5"/>
          <p:cNvSpPr txBox="1"/>
          <p:nvPr userDrawn="1"/>
        </p:nvSpPr>
        <p:spPr bwMode="auto">
          <a:xfrm>
            <a:off x="719668" y="4695825"/>
            <a:ext cx="10570632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 sz="1600" b="0" i="0" u="none" strike="noStrike" cap="none" spc="0" dirty="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rPr>
              <a:t>M.Sc. Timo Bartels</a:t>
            </a:r>
            <a:endParaRPr dirty="0"/>
          </a:p>
          <a:p>
            <a:pPr marL="0" marR="0" lvl="0" indent="0" algn="l" defTabSz="9144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 sz="1000" b="0" i="0" u="none" strike="noStrike" cap="none" spc="0" dirty="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rPr>
              <a:t>timo.bartels@tu-braunschweig.de</a:t>
            </a: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474042" y="6221356"/>
            <a:ext cx="1269225" cy="2974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Rectangle 22"/>
          <p:cNvSpPr>
            <a:spLocks noChangeArrowheads="1"/>
          </p:cNvSpPr>
          <p:nvPr userDrawn="1"/>
        </p:nvSpPr>
        <p:spPr bwMode="auto">
          <a:xfrm>
            <a:off x="395818" y="1449388"/>
            <a:ext cx="11400367" cy="2654300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de-DE" sz="1800"/>
              <a:t>Platzhalter für Bild, Bild auf Titelfolie hinter das Logo einsetzen</a:t>
            </a:r>
          </a:p>
        </p:txBody>
      </p:sp>
      <p:sp>
        <p:nvSpPr>
          <p:cNvPr id="5" name="Rectangle 17"/>
          <p:cNvSpPr>
            <a:spLocks noChangeArrowheads="1"/>
          </p:cNvSpPr>
          <p:nvPr userDrawn="1"/>
        </p:nvSpPr>
        <p:spPr bwMode="auto">
          <a:xfrm>
            <a:off x="383117" y="4103689"/>
            <a:ext cx="11444816" cy="2192337"/>
          </a:xfrm>
          <a:prstGeom prst="rect">
            <a:avLst/>
          </a:prstGeom>
          <a:solidFill>
            <a:srgbClr val="FFF0B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de-DE" sz="1800"/>
              <a:t>   </a:t>
            </a:r>
          </a:p>
        </p:txBody>
      </p:sp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383117" y="6297614"/>
            <a:ext cx="11444816" cy="287337"/>
          </a:xfrm>
          <a:prstGeom prst="rect">
            <a:avLst/>
          </a:prstGeom>
          <a:solidFill>
            <a:srgbClr val="BE1E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/>
          </a:p>
        </p:txBody>
      </p:sp>
      <p:pic>
        <p:nvPicPr>
          <p:cNvPr id="2050" name="Picture 2" descr="C:\Dokumente und Einstellungen\Spika\Desktop\Design\image3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3116" y="1440001"/>
            <a:ext cx="11443200" cy="2663951"/>
          </a:xfrm>
          <a:prstGeom prst="rect">
            <a:avLst/>
          </a:prstGeom>
          <a:noFill/>
        </p:spPr>
      </p:pic>
      <p:pic>
        <p:nvPicPr>
          <p:cNvPr id="7" name="Picture 13" descr="TUBS_CO_150dpi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741363"/>
            <a:ext cx="3357033" cy="939800"/>
          </a:xfrm>
          <a:prstGeom prst="rect">
            <a:avLst/>
          </a:prstGeom>
          <a:noFill/>
        </p:spPr>
      </p:pic>
      <p:pic>
        <p:nvPicPr>
          <p:cNvPr id="12" name="Grafik 11" descr="IfN_Logo.emf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8529601" y="486000"/>
            <a:ext cx="3279687" cy="5796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09133" y="4356101"/>
            <a:ext cx="10363200" cy="87312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e-DE" dirty="0" err="1"/>
              <a:t>Efficient</a:t>
            </a:r>
            <a:r>
              <a:rPr lang="de-DE" dirty="0"/>
              <a:t> </a:t>
            </a:r>
            <a:r>
              <a:rPr lang="de-DE" dirty="0" err="1"/>
              <a:t>Segementation</a:t>
            </a:r>
            <a:r>
              <a:rPr lang="de-DE" dirty="0"/>
              <a:t> Fingscheidt/Sitzmann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07018" y="5499101"/>
            <a:ext cx="10329333" cy="333375"/>
          </a:xfrm>
        </p:spPr>
        <p:txBody>
          <a:bodyPr/>
          <a:lstStyle>
            <a:lvl1pPr>
              <a:defRPr lang="de-DE" dirty="0" smtClean="0"/>
            </a:lvl1pPr>
          </a:lstStyle>
          <a:p>
            <a:r>
              <a:rPr lang="de-DE" dirty="0"/>
              <a:t>Jonas-Lars Sitzmann, 31.01.2023</a:t>
            </a:r>
          </a:p>
        </p:txBody>
      </p:sp>
    </p:spTree>
    <p:extLst>
      <p:ext uri="{BB962C8B-B14F-4D97-AF65-F5344CB8AC3E}">
        <p14:creationId xmlns:p14="http://schemas.microsoft.com/office/powerpoint/2010/main" val="1374108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0" y="6081600"/>
            <a:ext cx="12192000" cy="0"/>
          </a:xfrm>
          <a:prstGeom prst="line">
            <a:avLst/>
          </a:prstGeom>
          <a:noFill/>
          <a:ln w="9525">
            <a:solidFill>
              <a:srgbClr val="BE1E3C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5734" y="111126"/>
            <a:ext cx="11167533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5734" y="1200000"/>
            <a:ext cx="11167533" cy="46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pic>
        <p:nvPicPr>
          <p:cNvPr id="1044" name="Picture 20" descr="TUBS_CO_70vH_150dpi"/>
          <p:cNvPicPr>
            <a:picLocks noChangeAspect="1" noChangeArrowheads="1"/>
          </p:cNvPicPr>
          <p:nvPr/>
        </p:nvPicPr>
        <p:blipFill>
          <a:blip r:embed="rId10"/>
          <a:stretch/>
        </p:blipFill>
        <p:spPr bwMode="auto">
          <a:xfrm>
            <a:off x="1" y="5915031"/>
            <a:ext cx="1809187" cy="669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feld 7"/>
          <p:cNvSpPr txBox="1"/>
          <p:nvPr/>
        </p:nvSpPr>
        <p:spPr bwMode="auto">
          <a:xfrm>
            <a:off x="1895533" y="6140451"/>
            <a:ext cx="5940731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21917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 sz="1050" dirty="0">
                <a:latin typeface="Arial"/>
              </a:rPr>
              <a:t>12.12.23 | Timo, Bartels | </a:t>
            </a:r>
            <a:r>
              <a:rPr lang="de-DE" sz="1050" dirty="0" err="1">
                <a:latin typeface="Arial"/>
              </a:rPr>
              <a:t>Efficient</a:t>
            </a:r>
            <a:r>
              <a:rPr lang="de-DE" sz="1050" dirty="0">
                <a:latin typeface="Arial"/>
              </a:rPr>
              <a:t> </a:t>
            </a:r>
            <a:r>
              <a:rPr lang="de-DE" sz="1050" dirty="0" err="1">
                <a:latin typeface="Arial"/>
              </a:rPr>
              <a:t>Perception</a:t>
            </a:r>
            <a:r>
              <a:rPr lang="de-DE" sz="1050" dirty="0">
                <a:latin typeface="Arial"/>
              </a:rPr>
              <a:t> AI </a:t>
            </a:r>
            <a:r>
              <a:rPr lang="de-DE" sz="1050" dirty="0" err="1">
                <a:latin typeface="Arial"/>
              </a:rPr>
              <a:t>for</a:t>
            </a:r>
            <a:r>
              <a:rPr lang="de-DE" sz="1050" dirty="0">
                <a:latin typeface="Arial"/>
              </a:rPr>
              <a:t> </a:t>
            </a:r>
            <a:r>
              <a:rPr lang="de-DE" sz="1050" dirty="0" err="1">
                <a:latin typeface="Arial"/>
              </a:rPr>
              <a:t>Autonomous</a:t>
            </a:r>
            <a:r>
              <a:rPr lang="de-DE" sz="1050" dirty="0">
                <a:latin typeface="Arial"/>
              </a:rPr>
              <a:t> </a:t>
            </a:r>
            <a:r>
              <a:rPr lang="de-DE" sz="1050" dirty="0" err="1">
                <a:latin typeface="Arial"/>
              </a:rPr>
              <a:t>Driving</a:t>
            </a:r>
            <a:r>
              <a:rPr lang="de-DE" sz="1050" dirty="0">
                <a:latin typeface="Arial"/>
              </a:rPr>
              <a:t> | Seite </a:t>
            </a:r>
            <a:fld id="{54091A06-E49E-4F45-A4ED-27B9A60B04AE}" type="slidenum">
              <a:rPr lang="de-DE" sz="1050">
                <a:latin typeface="Arial"/>
              </a:rPr>
              <a:t>‹#›</a:t>
            </a:fld>
            <a:r>
              <a:rPr lang="de-DE" sz="1050" dirty="0">
                <a:latin typeface="Arial"/>
              </a:rPr>
              <a:t>/ 19</a:t>
            </a:r>
          </a:p>
          <a:p>
            <a:pPr>
              <a:defRPr/>
            </a:pPr>
            <a:endParaRPr lang="de-DE" sz="1050" dirty="0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  <p:sldLayoutId id="2147483650" r:id="rId4"/>
    <p:sldLayoutId id="2147483651" r:id="rId5"/>
    <p:sldLayoutId id="2147483652" r:id="rId6"/>
    <p:sldLayoutId id="2147483653" r:id="rId7"/>
    <p:sldLayoutId id="2147483654" r:id="rId8"/>
  </p:sldLayoutIdLst>
  <p:hf sldNum="0" hdr="0" ftr="0" dt="0"/>
  <p:txStyles>
    <p:titleStyle>
      <a:lvl1pPr algn="l">
        <a:spcBef>
          <a:spcPts val="0"/>
        </a:spcBef>
        <a:spcAft>
          <a:spcPts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>
        <a:spcBef>
          <a:spcPts val="0"/>
        </a:spcBef>
        <a:spcAft>
          <a:spcPts val="0"/>
        </a:spcAft>
        <a:defRPr sz="2950" b="1">
          <a:solidFill>
            <a:schemeClr val="tx1"/>
          </a:solidFill>
          <a:latin typeface="Arial"/>
        </a:defRPr>
      </a:lvl2pPr>
      <a:lvl3pPr algn="l">
        <a:spcBef>
          <a:spcPts val="0"/>
        </a:spcBef>
        <a:spcAft>
          <a:spcPts val="0"/>
        </a:spcAft>
        <a:defRPr sz="2950" b="1">
          <a:solidFill>
            <a:schemeClr val="tx1"/>
          </a:solidFill>
          <a:latin typeface="Arial"/>
        </a:defRPr>
      </a:lvl3pPr>
      <a:lvl4pPr algn="l">
        <a:spcBef>
          <a:spcPts val="0"/>
        </a:spcBef>
        <a:spcAft>
          <a:spcPts val="0"/>
        </a:spcAft>
        <a:defRPr sz="2950" b="1">
          <a:solidFill>
            <a:schemeClr val="tx1"/>
          </a:solidFill>
          <a:latin typeface="Arial"/>
        </a:defRPr>
      </a:lvl4pPr>
      <a:lvl5pPr algn="l">
        <a:spcBef>
          <a:spcPts val="0"/>
        </a:spcBef>
        <a:spcAft>
          <a:spcPts val="0"/>
        </a:spcAft>
        <a:defRPr sz="2950" b="1">
          <a:solidFill>
            <a:schemeClr val="tx1"/>
          </a:solidFill>
          <a:latin typeface="Arial"/>
        </a:defRPr>
      </a:lvl5pPr>
      <a:lvl6pPr marL="609585" algn="l">
        <a:spcBef>
          <a:spcPts val="0"/>
        </a:spcBef>
        <a:spcAft>
          <a:spcPts val="0"/>
        </a:spcAft>
        <a:defRPr sz="2950" b="1">
          <a:solidFill>
            <a:schemeClr val="tx1"/>
          </a:solidFill>
          <a:latin typeface="Arial"/>
        </a:defRPr>
      </a:lvl6pPr>
      <a:lvl7pPr marL="1219170" algn="l">
        <a:spcBef>
          <a:spcPts val="0"/>
        </a:spcBef>
        <a:spcAft>
          <a:spcPts val="0"/>
        </a:spcAft>
        <a:defRPr sz="2950" b="1">
          <a:solidFill>
            <a:schemeClr val="tx1"/>
          </a:solidFill>
          <a:latin typeface="Arial"/>
        </a:defRPr>
      </a:lvl7pPr>
      <a:lvl8pPr marL="1828754" algn="l">
        <a:spcBef>
          <a:spcPts val="0"/>
        </a:spcBef>
        <a:spcAft>
          <a:spcPts val="0"/>
        </a:spcAft>
        <a:defRPr sz="2950" b="1">
          <a:solidFill>
            <a:schemeClr val="tx1"/>
          </a:solidFill>
          <a:latin typeface="Arial"/>
        </a:defRPr>
      </a:lvl8pPr>
      <a:lvl9pPr marL="2438339" algn="l">
        <a:spcBef>
          <a:spcPts val="0"/>
        </a:spcBef>
        <a:spcAft>
          <a:spcPts val="0"/>
        </a:spcAft>
        <a:defRPr sz="2950" b="1">
          <a:solidFill>
            <a:schemeClr val="tx1"/>
          </a:solidFill>
          <a:latin typeface="Arial"/>
        </a:defRPr>
      </a:lvl9pPr>
    </p:titleStyle>
    <p:bodyStyle>
      <a:lvl1pPr algn="l">
        <a:spcBef>
          <a:spcPts val="0"/>
        </a:spcBef>
        <a:spcAft>
          <a:spcPts val="0"/>
        </a:spcAft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253994" indent="-251878" algn="l">
        <a:spcBef>
          <a:spcPts val="0"/>
        </a:spcBef>
        <a:spcAft>
          <a:spcPts val="0"/>
        </a:spcAft>
        <a:buClr>
          <a:schemeClr val="tx1"/>
        </a:buClr>
        <a:buFont typeface="Wingdings"/>
        <a:buChar char="§"/>
        <a:defRPr sz="1800">
          <a:solidFill>
            <a:schemeClr val="tx1"/>
          </a:solidFill>
          <a:latin typeface="+mn-lt"/>
        </a:defRPr>
      </a:lvl2pPr>
      <a:lvl3pPr marL="482588" indent="-226478" algn="l">
        <a:spcBef>
          <a:spcPts val="0"/>
        </a:spcBef>
        <a:spcAft>
          <a:spcPts val="0"/>
        </a:spcAft>
        <a:buClr>
          <a:schemeClr val="tx1"/>
        </a:buClr>
        <a:buFont typeface="Wingdings"/>
        <a:buChar char="§"/>
        <a:defRPr sz="1800">
          <a:solidFill>
            <a:schemeClr val="tx1"/>
          </a:solidFill>
          <a:latin typeface="+mn-lt"/>
        </a:defRPr>
      </a:lvl3pPr>
      <a:lvl4pPr marL="723882" indent="-239178" algn="l">
        <a:spcBef>
          <a:spcPts val="0"/>
        </a:spcBef>
        <a:spcAft>
          <a:spcPts val="0"/>
        </a:spcAft>
        <a:buClr>
          <a:schemeClr val="tx1"/>
        </a:buClr>
        <a:buFont typeface="Wingdings"/>
        <a:buChar char="§"/>
        <a:defRPr sz="1800">
          <a:solidFill>
            <a:schemeClr val="tx1"/>
          </a:solidFill>
          <a:latin typeface="+mn-lt"/>
        </a:defRPr>
      </a:lvl4pPr>
      <a:lvl5pPr marL="990575" indent="-264577" algn="l">
        <a:spcBef>
          <a:spcPts val="0"/>
        </a:spcBef>
        <a:spcAft>
          <a:spcPts val="0"/>
        </a:spcAft>
        <a:buClr>
          <a:schemeClr val="tx1"/>
        </a:buClr>
        <a:buFont typeface="Wingdings"/>
        <a:buChar char="§"/>
        <a:defRPr sz="1800">
          <a:solidFill>
            <a:schemeClr val="tx1"/>
          </a:solidFill>
          <a:latin typeface="+mn-lt"/>
        </a:defRPr>
      </a:lvl5pPr>
      <a:lvl6pPr marL="1600160" indent="-264577" algn="l">
        <a:spcBef>
          <a:spcPts val="0"/>
        </a:spcBef>
        <a:spcAft>
          <a:spcPts val="0"/>
        </a:spcAft>
        <a:buFont typeface="Wingdings"/>
        <a:buChar char="§"/>
        <a:defRPr sz="2150">
          <a:solidFill>
            <a:schemeClr val="tx1"/>
          </a:solidFill>
          <a:latin typeface="+mn-lt"/>
        </a:defRPr>
      </a:lvl6pPr>
      <a:lvl7pPr marL="2209745" indent="-264577" algn="l">
        <a:spcBef>
          <a:spcPts val="0"/>
        </a:spcBef>
        <a:spcAft>
          <a:spcPts val="0"/>
        </a:spcAft>
        <a:buFont typeface="Wingdings"/>
        <a:buChar char="§"/>
        <a:defRPr sz="2150">
          <a:solidFill>
            <a:schemeClr val="tx1"/>
          </a:solidFill>
          <a:latin typeface="+mn-lt"/>
        </a:defRPr>
      </a:lvl7pPr>
      <a:lvl8pPr marL="2819329" indent="-264577" algn="l">
        <a:spcBef>
          <a:spcPts val="0"/>
        </a:spcBef>
        <a:spcAft>
          <a:spcPts val="0"/>
        </a:spcAft>
        <a:buFont typeface="Wingdings"/>
        <a:buChar char="§"/>
        <a:defRPr sz="2150">
          <a:solidFill>
            <a:schemeClr val="tx1"/>
          </a:solidFill>
          <a:latin typeface="+mn-lt"/>
        </a:defRPr>
      </a:lvl8pPr>
      <a:lvl9pPr marL="3428914" indent="-264577" algn="l">
        <a:spcBef>
          <a:spcPts val="0"/>
        </a:spcBef>
        <a:spcAft>
          <a:spcPts val="0"/>
        </a:spcAft>
        <a:buFont typeface="Wingdings"/>
        <a:buChar char="§"/>
        <a:defRPr sz="215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219170"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>
        <a:defRPr sz="24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>
        <a:defRPr sz="24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>
        <a:defRPr sz="24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>
        <a:defRPr sz="24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>
        <a:defRPr sz="24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>
        <a:defRPr sz="24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13" Type="http://schemas.openxmlformats.org/officeDocument/2006/relationships/image" Target="../media/image12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5.xml"/><Relationship Id="rId12" Type="http://schemas.openxmlformats.org/officeDocument/2006/relationships/image" Target="../media/image11.png"/><Relationship Id="rId2" Type="http://schemas.openxmlformats.org/officeDocument/2006/relationships/tags" Target="../tags/tag2.xml"/><Relationship Id="rId16" Type="http://schemas.openxmlformats.org/officeDocument/2006/relationships/image" Target="../media/image15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10.png"/><Relationship Id="rId5" Type="http://schemas.openxmlformats.org/officeDocument/2006/relationships/tags" Target="../tags/tag5.xml"/><Relationship Id="rId15" Type="http://schemas.openxmlformats.org/officeDocument/2006/relationships/image" Target="../media/image14.png"/><Relationship Id="rId10" Type="http://schemas.openxmlformats.org/officeDocument/2006/relationships/chart" Target="../charts/chart3.xml"/><Relationship Id="rId4" Type="http://schemas.openxmlformats.org/officeDocument/2006/relationships/tags" Target="../tags/tag4.xml"/><Relationship Id="rId9" Type="http://schemas.openxmlformats.org/officeDocument/2006/relationships/chart" Target="../charts/chart2.xml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13" Type="http://schemas.openxmlformats.org/officeDocument/2006/relationships/image" Target="../media/image20.png"/><Relationship Id="rId3" Type="http://schemas.openxmlformats.org/officeDocument/2006/relationships/tags" Target="../tags/tag9.xml"/><Relationship Id="rId7" Type="http://schemas.openxmlformats.org/officeDocument/2006/relationships/notesSlide" Target="../notesSlides/notesSlide4.xml"/><Relationship Id="rId12" Type="http://schemas.openxmlformats.org/officeDocument/2006/relationships/image" Target="../media/image19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5.xml"/><Relationship Id="rId11" Type="http://schemas.openxmlformats.org/officeDocument/2006/relationships/image" Target="../media/image18.png"/><Relationship Id="rId5" Type="http://schemas.openxmlformats.org/officeDocument/2006/relationships/tags" Target="../tags/tag11.xml"/><Relationship Id="rId10" Type="http://schemas.openxmlformats.org/officeDocument/2006/relationships/image" Target="../media/image17.png"/><Relationship Id="rId4" Type="http://schemas.openxmlformats.org/officeDocument/2006/relationships/tags" Target="../tags/tag10.xml"/><Relationship Id="rId9" Type="http://schemas.openxmlformats.org/officeDocument/2006/relationships/chart" Target="../charts/chart5.xml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13" Type="http://schemas.openxmlformats.org/officeDocument/2006/relationships/image" Target="../media/image22.png"/><Relationship Id="rId3" Type="http://schemas.openxmlformats.org/officeDocument/2006/relationships/tags" Target="../tags/tag14.xml"/><Relationship Id="rId7" Type="http://schemas.openxmlformats.org/officeDocument/2006/relationships/notesSlide" Target="../notesSlides/notesSlide5.xml"/><Relationship Id="rId12" Type="http://schemas.openxmlformats.org/officeDocument/2006/relationships/image" Target="../media/image19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5.xml"/><Relationship Id="rId11" Type="http://schemas.openxmlformats.org/officeDocument/2006/relationships/image" Target="../media/image18.png"/><Relationship Id="rId5" Type="http://schemas.openxmlformats.org/officeDocument/2006/relationships/tags" Target="../tags/tag16.xml"/><Relationship Id="rId10" Type="http://schemas.openxmlformats.org/officeDocument/2006/relationships/image" Target="../media/image17.png"/><Relationship Id="rId4" Type="http://schemas.openxmlformats.org/officeDocument/2006/relationships/tags" Target="../tags/tag15.xml"/><Relationship Id="rId9" Type="http://schemas.openxmlformats.org/officeDocument/2006/relationships/chart" Target="../charts/chart7.xml"/><Relationship Id="rId1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6.jpe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Efficient Perception AI for Autonomous Driving</a:t>
            </a:r>
            <a:br>
              <a:rPr lang="en-US" dirty="0"/>
            </a:br>
            <a:endParaRPr lang="en-US" b="0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Timo Bartels November 27th, 2023</a:t>
            </a:r>
          </a:p>
        </p:txBody>
      </p:sp>
    </p:spTree>
    <p:extLst>
      <p:ext uri="{BB962C8B-B14F-4D97-AF65-F5344CB8AC3E}">
        <p14:creationId xmlns:p14="http://schemas.microsoft.com/office/powerpoint/2010/main" val="509508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58E2F-7E06-4394-BCDE-67832DCD8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Results  for Pedestrian Height for </a:t>
            </a:r>
            <a:r>
              <a:rPr lang="en-US" dirty="0" err="1"/>
              <a:t>SegFormer</a:t>
            </a:r>
            <a:r>
              <a:rPr lang="en-US" dirty="0"/>
              <a:t> MIT-B0 on Cityscapes - </a:t>
            </a:r>
            <a:r>
              <a:rPr lang="en-US" b="0" dirty="0">
                <a:solidFill>
                  <a:srgbClr val="FF0000"/>
                </a:solidFill>
              </a:rPr>
              <a:t>Artificial Test Images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1E8426-71BD-49FF-B2A2-6040F76EFA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038" y="2715657"/>
            <a:ext cx="4526940" cy="22634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C71B38-6FB6-47A3-BAC6-56A3A673BA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77" y="2715657"/>
            <a:ext cx="4526940" cy="22634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73987A-9B12-4FD0-AA52-7BA6319915F2}"/>
              </a:ext>
            </a:extLst>
          </p:cNvPr>
          <p:cNvSpPr txBox="1"/>
          <p:nvPr/>
        </p:nvSpPr>
        <p:spPr>
          <a:xfrm>
            <a:off x="575734" y="962941"/>
            <a:ext cx="68613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Problem</a:t>
            </a:r>
            <a:r>
              <a:rPr lang="en-US" sz="1600" dirty="0"/>
              <a:t>: No good examples in cityscapes dataset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Few pedestrians per image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Hard to compare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Simple scaling of images would reduce performance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94875C-042C-4A72-9F4F-FF41C163669C}"/>
              </a:ext>
            </a:extLst>
          </p:cNvPr>
          <p:cNvSpPr txBox="1"/>
          <p:nvPr/>
        </p:nvSpPr>
        <p:spPr>
          <a:xfrm>
            <a:off x="575734" y="2279744"/>
            <a:ext cx="5990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Solution create artificial test images for pedestrian height: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B9BE3BF-D8E1-4DF7-AA42-A82464253AEE}"/>
              </a:ext>
            </a:extLst>
          </p:cNvPr>
          <p:cNvCxnSpPr>
            <a:cxnSpLocks/>
          </p:cNvCxnSpPr>
          <p:nvPr/>
        </p:nvCxnSpPr>
        <p:spPr bwMode="auto">
          <a:xfrm flipV="1">
            <a:off x="8595360" y="1924595"/>
            <a:ext cx="1088571" cy="1619794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CAA22EE-E728-424F-94C3-356BCC318FA6}"/>
              </a:ext>
            </a:extLst>
          </p:cNvPr>
          <p:cNvCxnSpPr>
            <a:cxnSpLocks/>
          </p:cNvCxnSpPr>
          <p:nvPr/>
        </p:nvCxnSpPr>
        <p:spPr bwMode="auto">
          <a:xfrm flipV="1">
            <a:off x="3831731" y="1924595"/>
            <a:ext cx="5852200" cy="1527266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18A30E0-0594-4062-9141-10B9113037C6}"/>
              </a:ext>
            </a:extLst>
          </p:cNvPr>
          <p:cNvSpPr txBox="1"/>
          <p:nvPr/>
        </p:nvSpPr>
        <p:spPr>
          <a:xfrm>
            <a:off x="9649096" y="1614727"/>
            <a:ext cx="23861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Problem: white area confuses network – big domain shift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5743B0-AE96-461B-97F4-B0B2A620BF74}"/>
              </a:ext>
            </a:extLst>
          </p:cNvPr>
          <p:cNvSpPr txBox="1"/>
          <p:nvPr/>
        </p:nvSpPr>
        <p:spPr>
          <a:xfrm>
            <a:off x="575734" y="5267325"/>
            <a:ext cx="3929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Idea</a:t>
            </a:r>
            <a:r>
              <a:rPr lang="en-US" sz="1600" dirty="0"/>
              <a:t>: fill background artificially</a:t>
            </a:r>
          </a:p>
        </p:txBody>
      </p:sp>
    </p:spTree>
    <p:extLst>
      <p:ext uri="{BB962C8B-B14F-4D97-AF65-F5344CB8AC3E}">
        <p14:creationId xmlns:p14="http://schemas.microsoft.com/office/powerpoint/2010/main" val="77152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58E2F-7E06-4394-BCDE-67832DCD8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Results  for Pedestrian Height for </a:t>
            </a:r>
            <a:r>
              <a:rPr lang="en-US" dirty="0" err="1"/>
              <a:t>SegFormer</a:t>
            </a:r>
            <a:r>
              <a:rPr lang="en-US" dirty="0"/>
              <a:t> MIT-B0 on Cityscapes – </a:t>
            </a:r>
            <a:r>
              <a:rPr lang="en-US" b="0" dirty="0">
                <a:solidFill>
                  <a:srgbClr val="FF0000"/>
                </a:solidFill>
              </a:rPr>
              <a:t>Background Filling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2E55D53-FF45-45DF-8AAA-3B69E2F744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9" b="10817"/>
          <a:stretch/>
        </p:blipFill>
        <p:spPr>
          <a:xfrm>
            <a:off x="6230577" y="3591251"/>
            <a:ext cx="4328160" cy="226347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FB755B0-AD29-452F-933F-BF6FF17BBA7B}"/>
              </a:ext>
            </a:extLst>
          </p:cNvPr>
          <p:cNvSpPr/>
          <p:nvPr/>
        </p:nvSpPr>
        <p:spPr bwMode="auto">
          <a:xfrm>
            <a:off x="8721090" y="4213408"/>
            <a:ext cx="1865093" cy="1021531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771B31-B4FF-4844-A136-4BEE213D5095}"/>
              </a:ext>
            </a:extLst>
          </p:cNvPr>
          <p:cNvSpPr txBox="1"/>
          <p:nvPr/>
        </p:nvSpPr>
        <p:spPr>
          <a:xfrm>
            <a:off x="9774191" y="1801918"/>
            <a:ext cx="19690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Let’s have a look at how many pedestrians are recognized with and without filling the background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46CBDA1-3F8E-451D-BAF2-F7F4A6E90D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9" y="921690"/>
            <a:ext cx="4526940" cy="22634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202F50F-AC3F-4093-A1AF-FBBE5A02D8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0" b="12708"/>
          <a:stretch/>
        </p:blipFill>
        <p:spPr>
          <a:xfrm>
            <a:off x="48319" y="3630058"/>
            <a:ext cx="4457820" cy="226347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C14B80B-5337-4B56-A292-D8599B71D0D2}"/>
              </a:ext>
            </a:extLst>
          </p:cNvPr>
          <p:cNvCxnSpPr/>
          <p:nvPr/>
        </p:nvCxnSpPr>
        <p:spPr bwMode="auto">
          <a:xfrm>
            <a:off x="2224702" y="3283131"/>
            <a:ext cx="0" cy="226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F110379-A87D-429B-AE2B-B1CC180BA3D4}"/>
              </a:ext>
            </a:extLst>
          </p:cNvPr>
          <p:cNvSpPr txBox="1"/>
          <p:nvPr/>
        </p:nvSpPr>
        <p:spPr>
          <a:xfrm>
            <a:off x="2346350" y="3149621"/>
            <a:ext cx="2334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fill background with artificial generated pixels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7E392E-EFC3-4B4B-8DC6-09EA807DAC1B}"/>
              </a:ext>
            </a:extLst>
          </p:cNvPr>
          <p:cNvSpPr txBox="1"/>
          <p:nvPr/>
        </p:nvSpPr>
        <p:spPr>
          <a:xfrm>
            <a:off x="4664248" y="4582275"/>
            <a:ext cx="1944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generate mask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5377E6B-5918-4FA1-BB81-9497AB360466}"/>
              </a:ext>
            </a:extLst>
          </p:cNvPr>
          <p:cNvCxnSpPr>
            <a:cxnSpLocks/>
          </p:cNvCxnSpPr>
          <p:nvPr/>
        </p:nvCxnSpPr>
        <p:spPr bwMode="auto">
          <a:xfrm>
            <a:off x="4527634" y="4890052"/>
            <a:ext cx="156836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1583CC9B-A52E-484E-8F74-ECC3C41A246A}"/>
              </a:ext>
            </a:extLst>
          </p:cNvPr>
          <p:cNvSpPr/>
          <p:nvPr/>
        </p:nvSpPr>
        <p:spPr bwMode="auto">
          <a:xfrm>
            <a:off x="2654770" y="4272419"/>
            <a:ext cx="1865092" cy="1021531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19A9664-EC92-43BE-8880-A68039C602CA}"/>
              </a:ext>
            </a:extLst>
          </p:cNvPr>
          <p:cNvCxnSpPr>
            <a:cxnSpLocks/>
          </p:cNvCxnSpPr>
          <p:nvPr/>
        </p:nvCxnSpPr>
        <p:spPr bwMode="auto">
          <a:xfrm flipH="1">
            <a:off x="4506140" y="2275724"/>
            <a:ext cx="1864544" cy="55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D3B50D6-029C-41DB-AA70-790499BCDA42}"/>
              </a:ext>
            </a:extLst>
          </p:cNvPr>
          <p:cNvCxnSpPr>
            <a:cxnSpLocks/>
          </p:cNvCxnSpPr>
          <p:nvPr/>
        </p:nvCxnSpPr>
        <p:spPr bwMode="auto">
          <a:xfrm flipH="1">
            <a:off x="4000501" y="2275725"/>
            <a:ext cx="2370183" cy="23881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DE875D-CCAF-4047-809B-4EB210A57059}"/>
              </a:ext>
            </a:extLst>
          </p:cNvPr>
          <p:cNvSpPr txBox="1"/>
          <p:nvPr/>
        </p:nvSpPr>
        <p:spPr>
          <a:xfrm>
            <a:off x="6358046" y="1874922"/>
            <a:ext cx="2169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Existing pixels stay untouched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60F58B8-AD1B-4CF3-B07D-F22481D44D94}"/>
              </a:ext>
            </a:extLst>
          </p:cNvPr>
          <p:cNvCxnSpPr>
            <a:cxnSpLocks/>
            <a:stCxn id="24" idx="2"/>
          </p:cNvCxnSpPr>
          <p:nvPr/>
        </p:nvCxnSpPr>
        <p:spPr bwMode="auto">
          <a:xfrm flipH="1">
            <a:off x="4527635" y="2971469"/>
            <a:ext cx="6231094" cy="14883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56AE371-D045-4395-AC03-8BC776141F84}"/>
              </a:ext>
            </a:extLst>
          </p:cNvPr>
          <p:cNvCxnSpPr>
            <a:cxnSpLocks/>
            <a:stCxn id="24" idx="2"/>
          </p:cNvCxnSpPr>
          <p:nvPr/>
        </p:nvCxnSpPr>
        <p:spPr bwMode="auto">
          <a:xfrm flipH="1">
            <a:off x="10134601" y="2971469"/>
            <a:ext cx="624128" cy="1241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16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/>
      <p:bldP spid="34" grpId="0"/>
      <p:bldP spid="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58E2F-7E06-4394-BCDE-67832DCD8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Results  for Pedestrian Height for </a:t>
            </a:r>
            <a:r>
              <a:rPr lang="en-US" dirty="0" err="1"/>
              <a:t>SegFormer</a:t>
            </a:r>
            <a:r>
              <a:rPr lang="en-US" dirty="0"/>
              <a:t> MIT-B0 on Cityscapes – </a:t>
            </a:r>
            <a:r>
              <a:rPr lang="en-US" b="0" dirty="0" err="1">
                <a:solidFill>
                  <a:srgbClr val="FF0000"/>
                </a:solidFill>
              </a:rPr>
              <a:t>Comparision</a:t>
            </a:r>
            <a:r>
              <a:rPr lang="en-US" b="0" dirty="0">
                <a:solidFill>
                  <a:srgbClr val="FF0000"/>
                </a:solidFill>
              </a:rPr>
              <a:t> With and Without Background Filling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C21937-D760-462C-8AE8-1DE8AB6E8A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5" t="25937" r="2735" b="33160"/>
          <a:stretch/>
        </p:blipFill>
        <p:spPr>
          <a:xfrm>
            <a:off x="6216994" y="1019661"/>
            <a:ext cx="4452420" cy="226347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4D38205-05D2-43A3-86F1-671FD257E1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38" t="27062" r="2909" b="36459"/>
          <a:stretch/>
        </p:blipFill>
        <p:spPr>
          <a:xfrm>
            <a:off x="6216994" y="3655692"/>
            <a:ext cx="4452420" cy="226347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D0F69F-234E-4B40-84AE-5F812EDD9CE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595110" y="1999664"/>
            <a:ext cx="4423739" cy="11499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B696B53-18E0-44A9-AD65-5274EF5247DD}"/>
              </a:ext>
            </a:extLst>
          </p:cNvPr>
          <p:cNvCxnSpPr>
            <a:cxnSpLocks/>
          </p:cNvCxnSpPr>
          <p:nvPr/>
        </p:nvCxnSpPr>
        <p:spPr bwMode="auto">
          <a:xfrm flipH="1">
            <a:off x="6623792" y="3149621"/>
            <a:ext cx="4395057" cy="13329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5B7C27B-DBF3-4BCA-8644-6FE1338BCD80}"/>
              </a:ext>
            </a:extLst>
          </p:cNvPr>
          <p:cNvSpPr txBox="1"/>
          <p:nvPr/>
        </p:nvSpPr>
        <p:spPr>
          <a:xfrm>
            <a:off x="10972270" y="2711840"/>
            <a:ext cx="12197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Background filling improves performance of network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A992E6-EE49-4D03-B7E1-6C9D38B0C9D6}"/>
              </a:ext>
            </a:extLst>
          </p:cNvPr>
          <p:cNvSpPr txBox="1"/>
          <p:nvPr/>
        </p:nvSpPr>
        <p:spPr>
          <a:xfrm>
            <a:off x="4664248" y="4582275"/>
            <a:ext cx="1944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generate mask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F009EC0-7E77-402D-9F6C-1DA8346BB7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9" y="921690"/>
            <a:ext cx="4526940" cy="22634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43B33BB-F742-4010-8003-AEBC741D676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0" b="12708"/>
          <a:stretch/>
        </p:blipFill>
        <p:spPr>
          <a:xfrm>
            <a:off x="48319" y="3630058"/>
            <a:ext cx="4457820" cy="226347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61FD18-832A-4A2A-BD79-F1E32DA2CAE8}"/>
              </a:ext>
            </a:extLst>
          </p:cNvPr>
          <p:cNvCxnSpPr/>
          <p:nvPr/>
        </p:nvCxnSpPr>
        <p:spPr bwMode="auto">
          <a:xfrm>
            <a:off x="2224702" y="3283131"/>
            <a:ext cx="0" cy="226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CA7E341-12F9-40DB-8FE1-06D27956C878}"/>
              </a:ext>
            </a:extLst>
          </p:cNvPr>
          <p:cNvSpPr txBox="1"/>
          <p:nvPr/>
        </p:nvSpPr>
        <p:spPr>
          <a:xfrm>
            <a:off x="2346350" y="3149621"/>
            <a:ext cx="2334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fill background with artificial generated pixels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414378C-8F20-450D-A6FB-D18A62AA267A}"/>
              </a:ext>
            </a:extLst>
          </p:cNvPr>
          <p:cNvCxnSpPr>
            <a:cxnSpLocks/>
          </p:cNvCxnSpPr>
          <p:nvPr/>
        </p:nvCxnSpPr>
        <p:spPr bwMode="auto">
          <a:xfrm>
            <a:off x="4527634" y="4890052"/>
            <a:ext cx="156836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5455166-7CB9-4224-BB7B-2A028D92C43D}"/>
              </a:ext>
            </a:extLst>
          </p:cNvPr>
          <p:cNvSpPr/>
          <p:nvPr/>
        </p:nvSpPr>
        <p:spPr bwMode="auto">
          <a:xfrm>
            <a:off x="2654770" y="4272419"/>
            <a:ext cx="1865092" cy="1021531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944E69-EB64-4639-BC31-6FBC46EE7C99}"/>
              </a:ext>
            </a:extLst>
          </p:cNvPr>
          <p:cNvSpPr txBox="1"/>
          <p:nvPr/>
        </p:nvSpPr>
        <p:spPr>
          <a:xfrm>
            <a:off x="4718683" y="1799154"/>
            <a:ext cx="1944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generate mask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DE046EF-B066-4572-94D7-D7F3DEBCCE15}"/>
              </a:ext>
            </a:extLst>
          </p:cNvPr>
          <p:cNvCxnSpPr>
            <a:cxnSpLocks/>
          </p:cNvCxnSpPr>
          <p:nvPr/>
        </p:nvCxnSpPr>
        <p:spPr bwMode="auto">
          <a:xfrm>
            <a:off x="4582069" y="2106931"/>
            <a:ext cx="156836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A2D58132-082C-4A2B-83C2-542C40D02520}"/>
              </a:ext>
            </a:extLst>
          </p:cNvPr>
          <p:cNvSpPr/>
          <p:nvPr/>
        </p:nvSpPr>
        <p:spPr bwMode="auto">
          <a:xfrm>
            <a:off x="2635958" y="1394876"/>
            <a:ext cx="1865092" cy="1021531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45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67FB2D7-4374-4239-A309-8D245AF3B65D}"/>
              </a:ext>
            </a:extLst>
          </p:cNvPr>
          <p:cNvSpPr txBox="1"/>
          <p:nvPr/>
        </p:nvSpPr>
        <p:spPr>
          <a:xfrm>
            <a:off x="4475421" y="4590960"/>
            <a:ext cx="1182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generate mask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258E2F-7E06-4394-BCDE-67832DCD8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Results  for Pedestrian Height for </a:t>
            </a:r>
            <a:r>
              <a:rPr lang="en-US" dirty="0" err="1"/>
              <a:t>SegFormer</a:t>
            </a:r>
            <a:r>
              <a:rPr lang="en-US" dirty="0"/>
              <a:t> MIT-B0 on Cityscapes – </a:t>
            </a:r>
            <a:r>
              <a:rPr lang="en-US" b="0" dirty="0">
                <a:solidFill>
                  <a:srgbClr val="FF0000"/>
                </a:solidFill>
              </a:rPr>
              <a:t>Results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4C828D-F6CF-47A3-9DE7-DBB777A12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64" t="25515" r="3346" b="37787"/>
          <a:stretch/>
        </p:blipFill>
        <p:spPr>
          <a:xfrm>
            <a:off x="5303672" y="2527936"/>
            <a:ext cx="6833752" cy="3509010"/>
          </a:xfrm>
          <a:ln w="19050">
            <a:solidFill>
              <a:srgbClr val="FF00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C71B38-6FB6-47A3-BAC6-56A3A673BA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9" y="921690"/>
            <a:ext cx="4526940" cy="22634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0E0975-5227-4299-AC76-0F4D5CA9088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0" b="12708"/>
          <a:stretch/>
        </p:blipFill>
        <p:spPr>
          <a:xfrm>
            <a:off x="48319" y="3630058"/>
            <a:ext cx="4457820" cy="226347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BCD567-7085-42A5-B22D-7DA72953E3A7}"/>
              </a:ext>
            </a:extLst>
          </p:cNvPr>
          <p:cNvCxnSpPr/>
          <p:nvPr/>
        </p:nvCxnSpPr>
        <p:spPr bwMode="auto">
          <a:xfrm>
            <a:off x="2224702" y="3283131"/>
            <a:ext cx="0" cy="226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1A6AFAE-7A12-4448-9A8B-BE624AE50EBA}"/>
              </a:ext>
            </a:extLst>
          </p:cNvPr>
          <p:cNvSpPr txBox="1"/>
          <p:nvPr/>
        </p:nvSpPr>
        <p:spPr>
          <a:xfrm>
            <a:off x="2346350" y="3149621"/>
            <a:ext cx="2334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fill background with artificial generated pixels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92B63A8-9B93-4E4F-8A2F-BAEE7290E61A}"/>
              </a:ext>
            </a:extLst>
          </p:cNvPr>
          <p:cNvCxnSpPr>
            <a:cxnSpLocks/>
          </p:cNvCxnSpPr>
          <p:nvPr/>
        </p:nvCxnSpPr>
        <p:spPr bwMode="auto">
          <a:xfrm>
            <a:off x="4527634" y="4890052"/>
            <a:ext cx="70159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47DDD65-0351-4D18-BE9A-BCD1E6D5BEE1}"/>
              </a:ext>
            </a:extLst>
          </p:cNvPr>
          <p:cNvSpPr/>
          <p:nvPr/>
        </p:nvSpPr>
        <p:spPr bwMode="auto">
          <a:xfrm>
            <a:off x="2654770" y="4272419"/>
            <a:ext cx="1865092" cy="1021531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AF8E1A-CE81-4230-80E2-A4D6867A8363}"/>
              </a:ext>
            </a:extLst>
          </p:cNvPr>
          <p:cNvCxnSpPr>
            <a:cxnSpLocks/>
          </p:cNvCxnSpPr>
          <p:nvPr/>
        </p:nvCxnSpPr>
        <p:spPr bwMode="auto">
          <a:xfrm flipH="1">
            <a:off x="5724525" y="1756589"/>
            <a:ext cx="514072" cy="23105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E8116F-A30B-4FD5-9B13-3F9925E8ECEC}"/>
              </a:ext>
            </a:extLst>
          </p:cNvPr>
          <p:cNvSpPr txBox="1"/>
          <p:nvPr/>
        </p:nvSpPr>
        <p:spPr>
          <a:xfrm>
            <a:off x="5159579" y="1233369"/>
            <a:ext cx="2707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pedestrians are recognized until a size of 12 pixels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C50354-B4E6-483C-8592-4740B20E76D8}"/>
              </a:ext>
            </a:extLst>
          </p:cNvPr>
          <p:cNvCxnSpPr>
            <a:cxnSpLocks/>
          </p:cNvCxnSpPr>
          <p:nvPr/>
        </p:nvCxnSpPr>
        <p:spPr bwMode="auto">
          <a:xfrm flipH="1">
            <a:off x="5829849" y="2279809"/>
            <a:ext cx="2266401" cy="17873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E4136D8-3847-411A-B17D-45656479EB7D}"/>
              </a:ext>
            </a:extLst>
          </p:cNvPr>
          <p:cNvSpPr txBox="1"/>
          <p:nvPr/>
        </p:nvSpPr>
        <p:spPr>
          <a:xfrm>
            <a:off x="7027100" y="1722776"/>
            <a:ext cx="2810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For pixel size 22 the pedestrians are recognized as a rider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161C6FE-31B1-4344-8CB5-9BC5A21F625C}"/>
              </a:ext>
            </a:extLst>
          </p:cNvPr>
          <p:cNvCxnSpPr>
            <a:cxnSpLocks/>
          </p:cNvCxnSpPr>
          <p:nvPr/>
        </p:nvCxnSpPr>
        <p:spPr bwMode="auto">
          <a:xfrm flipH="1">
            <a:off x="6264349" y="1756589"/>
            <a:ext cx="4356014" cy="2234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1E71E4E-0B09-4754-A9E5-59A3BBECF686}"/>
              </a:ext>
            </a:extLst>
          </p:cNvPr>
          <p:cNvSpPr txBox="1"/>
          <p:nvPr/>
        </p:nvSpPr>
        <p:spPr>
          <a:xfrm>
            <a:off x="9381566" y="1244204"/>
            <a:ext cx="2810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First larger errors at pixel size 47 – fits to previous results</a:t>
            </a:r>
          </a:p>
        </p:txBody>
      </p:sp>
    </p:spTree>
    <p:extLst>
      <p:ext uri="{BB962C8B-B14F-4D97-AF65-F5344CB8AC3E}">
        <p14:creationId xmlns:p14="http://schemas.microsoft.com/office/powerpoint/2010/main" val="228595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86F49-B235-4B61-8E48-5031CB5D0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111126"/>
            <a:ext cx="11616266" cy="708025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Pedestrian Pixel Height </a:t>
            </a:r>
            <a:r>
              <a:rPr lang="en-US" dirty="0"/>
              <a:t>Evaluation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73FCA0-35BE-4ACC-B093-2EA7940C00C5}"/>
              </a:ext>
            </a:extLst>
          </p:cNvPr>
          <p:cNvSpPr txBox="1"/>
          <p:nvPr/>
        </p:nvSpPr>
        <p:spPr>
          <a:xfrm>
            <a:off x="457200" y="1066800"/>
            <a:ext cx="10248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I measured for each connected pedestrian </a:t>
            </a:r>
            <a:r>
              <a:rPr lang="en-US" sz="1600" dirty="0">
                <a:solidFill>
                  <a:srgbClr val="FF0000"/>
                </a:solidFill>
              </a:rPr>
              <a:t>pixel cluster </a:t>
            </a:r>
            <a:r>
              <a:rPr lang="en-US" sz="1600" dirty="0"/>
              <a:t>of the ground truth masks for every image of the cityscapes validation split …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… the </a:t>
            </a:r>
            <a:r>
              <a:rPr lang="en-US" sz="1600" dirty="0">
                <a:solidFill>
                  <a:srgbClr val="FF0000"/>
                </a:solidFill>
              </a:rPr>
              <a:t>height</a:t>
            </a:r>
            <a:r>
              <a:rPr lang="en-US" sz="1600" dirty="0"/>
              <a:t> of the bounding box of the pixel cluster, measured in 5 pixel steps/bins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… if at least one pixel of this pixel cluster was </a:t>
            </a:r>
            <a:r>
              <a:rPr lang="en-US" sz="1600" dirty="0">
                <a:solidFill>
                  <a:srgbClr val="FF0000"/>
                </a:solidFill>
              </a:rPr>
              <a:t>recognized as a pedestrian</a:t>
            </a: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id="{E2C95A68-9AC5-4C0D-8B9B-2F6A3F8F62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5590222"/>
              </p:ext>
            </p:extLst>
          </p:nvPr>
        </p:nvGraphicFramePr>
        <p:xfrm>
          <a:off x="1143001" y="2546350"/>
          <a:ext cx="4572000" cy="2755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0E06509-6B74-4446-A76D-F8BC4CF6A60D}"/>
              </a:ext>
            </a:extLst>
          </p:cNvPr>
          <p:cNvSpPr txBox="1"/>
          <p:nvPr/>
        </p:nvSpPr>
        <p:spPr>
          <a:xfrm>
            <a:off x="2100263" y="5302250"/>
            <a:ext cx="3686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Height of bounding box in pixels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981F5B-9F1E-40A9-8788-3450E7EEBB53}"/>
              </a:ext>
            </a:extLst>
          </p:cNvPr>
          <p:cNvSpPr txBox="1"/>
          <p:nvPr/>
        </p:nvSpPr>
        <p:spPr>
          <a:xfrm rot="16200000">
            <a:off x="-257074" y="3843435"/>
            <a:ext cx="2444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Recognized Pedestrians (%)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7E7B6B-2DD6-4C78-9AA4-B53A10C03E38}"/>
              </a:ext>
            </a:extLst>
          </p:cNvPr>
          <p:cNvCxnSpPr>
            <a:cxnSpLocks/>
          </p:cNvCxnSpPr>
          <p:nvPr/>
        </p:nvCxnSpPr>
        <p:spPr bwMode="auto">
          <a:xfrm flipH="1">
            <a:off x="2990850" y="3190875"/>
            <a:ext cx="3486150" cy="2381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778B693-6DE8-4A48-A04C-D60EC12FB824}"/>
              </a:ext>
            </a:extLst>
          </p:cNvPr>
          <p:cNvSpPr/>
          <p:nvPr/>
        </p:nvSpPr>
        <p:spPr bwMode="auto">
          <a:xfrm>
            <a:off x="2681289" y="3309937"/>
            <a:ext cx="285750" cy="238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34A388-308D-499B-98FF-7DF5B3EAC64E}"/>
              </a:ext>
            </a:extLst>
          </p:cNvPr>
          <p:cNvSpPr txBox="1"/>
          <p:nvPr/>
        </p:nvSpPr>
        <p:spPr>
          <a:xfrm>
            <a:off x="6467474" y="2842845"/>
            <a:ext cx="260985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All evaluated networks have this two mistakes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Confusion between rider and pedestrian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One is even false labeled in the ground truth</a:t>
            </a:r>
          </a:p>
          <a:p>
            <a:endParaRPr lang="en-US" sz="1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1131D0A-4391-48A0-AA41-80BDF289EF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022" y="4341891"/>
            <a:ext cx="3200873" cy="1600437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A1B1EE97-D1C4-480A-964B-8176E0D3012C}"/>
              </a:ext>
            </a:extLst>
          </p:cNvPr>
          <p:cNvSpPr/>
          <p:nvPr/>
        </p:nvSpPr>
        <p:spPr bwMode="auto">
          <a:xfrm>
            <a:off x="10782300" y="4738687"/>
            <a:ext cx="338139" cy="563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A1B3A60-7EE8-4260-B533-88BEAA6C69D0}"/>
              </a:ext>
            </a:extLst>
          </p:cNvPr>
          <p:cNvCxnSpPr>
            <a:cxnSpLocks/>
          </p:cNvCxnSpPr>
          <p:nvPr/>
        </p:nvCxnSpPr>
        <p:spPr bwMode="auto">
          <a:xfrm>
            <a:off x="8562975" y="4114800"/>
            <a:ext cx="2143125" cy="742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C3535ACB-1708-4835-8E6D-20572631F679}"/>
              </a:ext>
            </a:extLst>
          </p:cNvPr>
          <p:cNvSpPr txBox="1"/>
          <p:nvPr/>
        </p:nvSpPr>
        <p:spPr>
          <a:xfrm>
            <a:off x="8991127" y="4034114"/>
            <a:ext cx="3200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labeled as pedestrian, not rider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FA397DA-F38D-4097-BC61-31F1226C9E57}"/>
              </a:ext>
            </a:extLst>
          </p:cNvPr>
          <p:cNvSpPr txBox="1"/>
          <p:nvPr/>
        </p:nvSpPr>
        <p:spPr>
          <a:xfrm>
            <a:off x="5786438" y="5456138"/>
            <a:ext cx="2145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Problem: Data is noisy and sparse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8E97274-8EF4-46D7-A131-6CC75E0ED62B}"/>
              </a:ext>
            </a:extLst>
          </p:cNvPr>
          <p:cNvCxnSpPr/>
          <p:nvPr/>
        </p:nvCxnSpPr>
        <p:spPr bwMode="auto">
          <a:xfrm flipH="1" flipV="1">
            <a:off x="1819275" y="3800475"/>
            <a:ext cx="4352925" cy="16556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927D9EB-C520-4458-9567-8DD819596EE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100263" y="3492699"/>
            <a:ext cx="4071937" cy="19634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03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2" grpId="0">
        <p:bldAsOne/>
      </p:bldGraphic>
      <p:bldP spid="6" grpId="0"/>
      <p:bldP spid="43" grpId="0"/>
      <p:bldP spid="12" grpId="0" animBg="1"/>
      <p:bldP spid="47" grpId="0" animBg="1"/>
      <p:bldP spid="51" grpId="0"/>
      <p:bldP spid="5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86F49-B235-4B61-8E48-5031CB5D0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111126"/>
            <a:ext cx="11616266" cy="708025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Pedestrian Pixel Height </a:t>
            </a:r>
            <a:r>
              <a:rPr lang="en-US" dirty="0"/>
              <a:t>Evaluation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73FCA0-35BE-4ACC-B093-2EA7940C00C5}"/>
              </a:ext>
            </a:extLst>
          </p:cNvPr>
          <p:cNvSpPr txBox="1"/>
          <p:nvPr/>
        </p:nvSpPr>
        <p:spPr>
          <a:xfrm>
            <a:off x="457200" y="1066800"/>
            <a:ext cx="10248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I measured for every image of the cityscapes validation split for each connected pedestrian </a:t>
            </a:r>
            <a:r>
              <a:rPr lang="en-US" sz="1600" dirty="0">
                <a:solidFill>
                  <a:srgbClr val="FF0000"/>
                </a:solidFill>
              </a:rPr>
              <a:t>pixel cluster </a:t>
            </a:r>
            <a:r>
              <a:rPr lang="en-US" sz="1600" dirty="0"/>
              <a:t>of the ground truth masks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The </a:t>
            </a:r>
            <a:r>
              <a:rPr lang="en-US" sz="1600" dirty="0">
                <a:solidFill>
                  <a:srgbClr val="FF0000"/>
                </a:solidFill>
              </a:rPr>
              <a:t>height</a:t>
            </a:r>
            <a:r>
              <a:rPr lang="en-US" sz="1600" dirty="0"/>
              <a:t>     of the bounding box of the pixel cluster, measured in 5 pixel steps/bins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If at least one pixel of this pixel cluster was </a:t>
            </a:r>
            <a:r>
              <a:rPr lang="en-US" sz="1600" dirty="0">
                <a:solidFill>
                  <a:srgbClr val="FF0000"/>
                </a:solidFill>
              </a:rPr>
              <a:t>recognized as a pedestrian</a:t>
            </a: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id="{E2C95A68-9AC5-4C0D-8B9B-2F6A3F8F6242}"/>
              </a:ext>
            </a:extLst>
          </p:cNvPr>
          <p:cNvGraphicFramePr>
            <a:graphicFrameLocks/>
          </p:cNvGraphicFramePr>
          <p:nvPr/>
        </p:nvGraphicFramePr>
        <p:xfrm>
          <a:off x="1143001" y="2546350"/>
          <a:ext cx="4572000" cy="2755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0E06509-6B74-4446-A76D-F8BC4CF6A60D}"/>
              </a:ext>
            </a:extLst>
          </p:cNvPr>
          <p:cNvSpPr txBox="1"/>
          <p:nvPr/>
        </p:nvSpPr>
        <p:spPr>
          <a:xfrm>
            <a:off x="2100263" y="5302250"/>
            <a:ext cx="3686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Height in pixels of bounding box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981F5B-9F1E-40A9-8788-3450E7EEBB53}"/>
              </a:ext>
            </a:extLst>
          </p:cNvPr>
          <p:cNvSpPr txBox="1"/>
          <p:nvPr/>
        </p:nvSpPr>
        <p:spPr>
          <a:xfrm rot="16200000">
            <a:off x="-257074" y="3843435"/>
            <a:ext cx="2444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Recognized Pedestrians (%)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FDFCC901-3A0D-47A2-A263-EF7F77A144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6828756"/>
              </p:ext>
            </p:extLst>
          </p:nvPr>
        </p:nvGraphicFramePr>
        <p:xfrm>
          <a:off x="6827637" y="2561795"/>
          <a:ext cx="4572000" cy="2755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3C3484F-BF22-4A77-82E7-718E6D98FD23}"/>
              </a:ext>
            </a:extLst>
          </p:cNvPr>
          <p:cNvSpPr txBox="1"/>
          <p:nvPr/>
        </p:nvSpPr>
        <p:spPr>
          <a:xfrm>
            <a:off x="7880150" y="5244672"/>
            <a:ext cx="3686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Height    in pixels of bounding box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8C051B-BADF-4FA9-A739-B2115A708B00}"/>
              </a:ext>
            </a:extLst>
          </p:cNvPr>
          <p:cNvSpPr txBox="1"/>
          <p:nvPr/>
        </p:nvSpPr>
        <p:spPr>
          <a:xfrm rot="16200000">
            <a:off x="5336728" y="3716017"/>
            <a:ext cx="22805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Cumulative Probability </a:t>
            </a:r>
            <a:r>
              <a:rPr lang="en-US" sz="1400" dirty="0"/>
              <a:t>of Recognizing a Pedestrian of size   : </a:t>
            </a:r>
          </a:p>
        </p:txBody>
      </p:sp>
      <p:pic>
        <p:nvPicPr>
          <p:cNvPr id="44" name="Picture 43" descr="\documentclass{article}&#10;\usepackage{amsmath}&#10;\pagestyle{empty}&#10;\begin{document}&#10;&#10;$\mathrm{p}(\mathbf{y}\cdot\overline{\mathbf{y}}\neq 0|h^x \ge H)$&#10;&#10;\end{document}" title="IguanaTex Bitmap Display">
            <a:extLst>
              <a:ext uri="{FF2B5EF4-FFF2-40B4-BE49-F238E27FC236}">
                <a16:creationId xmlns:a16="http://schemas.microsoft.com/office/drawing/2014/main" id="{E7CD4C24-3ED6-46CA-8411-8C6BD5194A7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22136" y="3528228"/>
            <a:ext cx="1539533" cy="189081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CA1250C-ECB8-4274-ACE1-49AB2663CA5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58075" y="3313378"/>
            <a:ext cx="36957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121EF37-5B17-4857-9C85-4C3CD1FB0030}"/>
              </a:ext>
            </a:extLst>
          </p:cNvPr>
          <p:cNvSpPr txBox="1"/>
          <p:nvPr/>
        </p:nvSpPr>
        <p:spPr>
          <a:xfrm>
            <a:off x="9372600" y="3281825"/>
            <a:ext cx="2193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95% threshold</a:t>
            </a:r>
          </a:p>
        </p:txBody>
      </p:sp>
      <p:pic>
        <p:nvPicPr>
          <p:cNvPr id="40" name="Picture 39" descr="\documentclass{article}&#10;\usepackage{amsmath}&#10;\pagestyle{empty}&#10;\begin{document}&#10;&#10;&#10;$H$&#10;&#10;\end{document}" title="IguanaTex Bitmap Display">
            <a:extLst>
              <a:ext uri="{FF2B5EF4-FFF2-40B4-BE49-F238E27FC236}">
                <a16:creationId xmlns:a16="http://schemas.microsoft.com/office/drawing/2014/main" id="{C6D3F668-A9BC-4187-9ADE-DC140B61D10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338" y="5334543"/>
            <a:ext cx="154412" cy="124851"/>
          </a:xfrm>
          <a:prstGeom prst="rect">
            <a:avLst/>
          </a:prstGeom>
        </p:spPr>
      </p:pic>
      <p:pic>
        <p:nvPicPr>
          <p:cNvPr id="38" name="Picture 37" descr="\documentclass{article}&#10;\usepackage{amsmath}&#10;\pagestyle{empty}&#10;\begin{document}&#10;&#10;&#10;$x$&#10;&#10;\end{document}" title="IguanaTex Bitmap Display">
            <a:extLst>
              <a:ext uri="{FF2B5EF4-FFF2-40B4-BE49-F238E27FC236}">
                <a16:creationId xmlns:a16="http://schemas.microsoft.com/office/drawing/2014/main" id="{988F2626-D324-485C-A7FD-9FD77C7F3A0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656668" y="4477727"/>
            <a:ext cx="92863" cy="84301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&#10;$\mathbf{y}$&#10;&#10;\end{document}" title="IguanaTex Bitmap Display">
            <a:extLst>
              <a:ext uri="{FF2B5EF4-FFF2-40B4-BE49-F238E27FC236}">
                <a16:creationId xmlns:a16="http://schemas.microsoft.com/office/drawing/2014/main" id="{22C81F52-DABF-483C-AB40-D88B1CAFD8E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883" y="5941816"/>
            <a:ext cx="103137" cy="123070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$\overline{\mathbf{y}}$&#10;&#10;\end{document}" title="IguanaTex Bitmap Display">
            <a:extLst>
              <a:ext uri="{FF2B5EF4-FFF2-40B4-BE49-F238E27FC236}">
                <a16:creationId xmlns:a16="http://schemas.microsoft.com/office/drawing/2014/main" id="{21B52E97-7E59-4610-8FAC-1194A004AE7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589" y="5931183"/>
            <a:ext cx="114955" cy="153279"/>
          </a:xfrm>
          <a:prstGeom prst="rect">
            <a:avLst/>
          </a:prstGeom>
        </p:spPr>
      </p:pic>
      <p:pic>
        <p:nvPicPr>
          <p:cNvPr id="33" name="Picture 32" descr="\documentclass{article}&#10;\usepackage{amsmath}&#10;\pagestyle{empty}&#10;\begin{document}&#10;&#10;$h^x$&#10;&#10;\end{document}" title="IguanaTex Bitmap Display">
            <a:extLst>
              <a:ext uri="{FF2B5EF4-FFF2-40B4-BE49-F238E27FC236}">
                <a16:creationId xmlns:a16="http://schemas.microsoft.com/office/drawing/2014/main" id="{1AA822E4-A7B9-4282-9539-9082CA694B2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553" y="1649210"/>
            <a:ext cx="192660" cy="14632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4D18A36-898A-4E8E-9BA8-3232430E9941}"/>
              </a:ext>
            </a:extLst>
          </p:cNvPr>
          <p:cNvSpPr txBox="1"/>
          <p:nvPr/>
        </p:nvSpPr>
        <p:spPr>
          <a:xfrm>
            <a:off x="5605883" y="5821676"/>
            <a:ext cx="2869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: binary network prediction mask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B15D1D6-B723-4E35-8298-30845EF8E6F2}"/>
              </a:ext>
            </a:extLst>
          </p:cNvPr>
          <p:cNvSpPr txBox="1"/>
          <p:nvPr/>
        </p:nvSpPr>
        <p:spPr>
          <a:xfrm>
            <a:off x="8513338" y="5819891"/>
            <a:ext cx="2869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: binary ground truth mask </a:t>
            </a:r>
          </a:p>
        </p:txBody>
      </p:sp>
    </p:spTree>
    <p:extLst>
      <p:ext uri="{BB962C8B-B14F-4D97-AF65-F5344CB8AC3E}">
        <p14:creationId xmlns:p14="http://schemas.microsoft.com/office/powerpoint/2010/main" val="235347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86F49-B235-4B61-8E48-5031CB5D0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111126"/>
            <a:ext cx="11616266" cy="708025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Pedestrian Pixel Height </a:t>
            </a:r>
            <a:r>
              <a:rPr lang="en-US" dirty="0"/>
              <a:t>vs. </a:t>
            </a:r>
            <a:r>
              <a:rPr lang="en-US" dirty="0" err="1"/>
              <a:t>mIoU</a:t>
            </a:r>
            <a:r>
              <a:rPr lang="en-US" dirty="0"/>
              <a:t> on Cityscapes for Transformer- and CNN-Networks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AA16EF-A067-40ED-BCE7-F91543E59A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46" b="6330"/>
          <a:stretch/>
        </p:blipFill>
        <p:spPr>
          <a:xfrm>
            <a:off x="0" y="2289180"/>
            <a:ext cx="12192000" cy="3629891"/>
          </a:xfrm>
          <a:prstGeom prst="rect">
            <a:avLst/>
          </a:prstGeom>
        </p:spPr>
      </p:pic>
      <p:sp>
        <p:nvSpPr>
          <p:cNvPr id="11" name="Right Brace 10">
            <a:extLst>
              <a:ext uri="{FF2B5EF4-FFF2-40B4-BE49-F238E27FC236}">
                <a16:creationId xmlns:a16="http://schemas.microsoft.com/office/drawing/2014/main" id="{08A69E21-2440-427D-AFB8-2274AE6B0124}"/>
              </a:ext>
            </a:extLst>
          </p:cNvPr>
          <p:cNvSpPr/>
          <p:nvPr/>
        </p:nvSpPr>
        <p:spPr bwMode="auto">
          <a:xfrm rot="16200000">
            <a:off x="7186612" y="-2424113"/>
            <a:ext cx="247650" cy="8810625"/>
          </a:xfrm>
          <a:prstGeom prst="rightBrac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564606-54AE-42CD-BD70-D090956F8BFA}"/>
              </a:ext>
            </a:extLst>
          </p:cNvPr>
          <p:cNvSpPr txBox="1"/>
          <p:nvPr/>
        </p:nvSpPr>
        <p:spPr>
          <a:xfrm>
            <a:off x="6286500" y="1457519"/>
            <a:ext cx="3714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independent from network size: small range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FD655A7-F065-4AC2-8E06-D032FDA6ED23}"/>
              </a:ext>
            </a:extLst>
          </p:cNvPr>
          <p:cNvCxnSpPr>
            <a:cxnSpLocks/>
          </p:cNvCxnSpPr>
          <p:nvPr/>
        </p:nvCxnSpPr>
        <p:spPr bwMode="auto">
          <a:xfrm>
            <a:off x="5857875" y="1365441"/>
            <a:ext cx="1133475" cy="17968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6E1FF0-26EC-4606-A7C4-37CC8C49EAF5}"/>
              </a:ext>
            </a:extLst>
          </p:cNvPr>
          <p:cNvCxnSpPr>
            <a:cxnSpLocks/>
          </p:cNvCxnSpPr>
          <p:nvPr/>
        </p:nvCxnSpPr>
        <p:spPr bwMode="auto">
          <a:xfrm flipH="1">
            <a:off x="5210175" y="1365441"/>
            <a:ext cx="647700" cy="16920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82FDC47-0170-4B7D-AD69-E6A6483F300B}"/>
              </a:ext>
            </a:extLst>
          </p:cNvPr>
          <p:cNvSpPr txBox="1"/>
          <p:nvPr/>
        </p:nvSpPr>
        <p:spPr>
          <a:xfrm>
            <a:off x="4848225" y="1011625"/>
            <a:ext cx="3714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larger model performs worse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5652CF-7532-4FAC-96C4-2ACBC4111DD1}"/>
              </a:ext>
            </a:extLst>
          </p:cNvPr>
          <p:cNvCxnSpPr>
            <a:cxnSpLocks/>
          </p:cNvCxnSpPr>
          <p:nvPr/>
        </p:nvCxnSpPr>
        <p:spPr bwMode="auto">
          <a:xfrm>
            <a:off x="3914775" y="1457519"/>
            <a:ext cx="1228725" cy="25144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A80C1BB-A66A-4B5F-9D25-6E50AAAFCBA9}"/>
              </a:ext>
            </a:extLst>
          </p:cNvPr>
          <p:cNvSpPr txBox="1"/>
          <p:nvPr/>
        </p:nvSpPr>
        <p:spPr>
          <a:xfrm>
            <a:off x="2862263" y="1076652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small model performs really well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CB0577-2C86-4295-9A13-69F527AF1FF3}"/>
              </a:ext>
            </a:extLst>
          </p:cNvPr>
          <p:cNvSpPr txBox="1"/>
          <p:nvPr/>
        </p:nvSpPr>
        <p:spPr>
          <a:xfrm>
            <a:off x="8143875" y="4366200"/>
            <a:ext cx="318135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No simple relation between </a:t>
            </a:r>
            <a:r>
              <a:rPr lang="en-US" sz="1600" dirty="0" err="1">
                <a:solidFill>
                  <a:srgbClr val="FF0000"/>
                </a:solidFill>
              </a:rPr>
              <a:t>mIoU</a:t>
            </a:r>
            <a:r>
              <a:rPr lang="en-US" sz="1600" dirty="0">
                <a:solidFill>
                  <a:srgbClr val="FF0000"/>
                </a:solidFill>
              </a:rPr>
              <a:t> and pedestrian pixel size</a:t>
            </a:r>
          </a:p>
        </p:txBody>
      </p:sp>
    </p:spTree>
    <p:extLst>
      <p:ext uri="{BB962C8B-B14F-4D97-AF65-F5344CB8AC3E}">
        <p14:creationId xmlns:p14="http://schemas.microsoft.com/office/powerpoint/2010/main" val="342177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20" grpId="0"/>
      <p:bldP spid="25" grpId="0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FA9ECE0-8A9D-46F0-960D-20616E12D19E}"/>
              </a:ext>
            </a:extLst>
          </p:cNvPr>
          <p:cNvSpPr/>
          <p:nvPr/>
        </p:nvSpPr>
        <p:spPr bwMode="auto">
          <a:xfrm>
            <a:off x="2390775" y="2844898"/>
            <a:ext cx="2200372" cy="153660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76968195-2803-4D87-AB99-BE7C65C9CE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7546763"/>
              </p:ext>
            </p:extLst>
          </p:nvPr>
        </p:nvGraphicFramePr>
        <p:xfrm>
          <a:off x="795136" y="2176201"/>
          <a:ext cx="4031531" cy="27478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4BDB33F0-C859-4DF2-A14E-855EDC0D8EF5}"/>
              </a:ext>
            </a:extLst>
          </p:cNvPr>
          <p:cNvSpPr/>
          <p:nvPr/>
        </p:nvSpPr>
        <p:spPr bwMode="auto">
          <a:xfrm>
            <a:off x="7038975" y="2835373"/>
            <a:ext cx="2667097" cy="152707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AC4F5A2C-3474-48B7-A513-DFBB75CA77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6303430"/>
              </p:ext>
            </p:extLst>
          </p:nvPr>
        </p:nvGraphicFramePr>
        <p:xfrm>
          <a:off x="5917184" y="2174198"/>
          <a:ext cx="4031531" cy="27498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C886F49-B235-4B61-8E48-5031CB5D0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111126"/>
            <a:ext cx="11616266" cy="708025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Pedestrian Pixel Height </a:t>
            </a:r>
            <a:r>
              <a:rPr lang="en-US" dirty="0"/>
              <a:t>Evaluation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73FCA0-35BE-4ACC-B093-2EA7940C00C5}"/>
              </a:ext>
            </a:extLst>
          </p:cNvPr>
          <p:cNvSpPr txBox="1"/>
          <p:nvPr/>
        </p:nvSpPr>
        <p:spPr>
          <a:xfrm>
            <a:off x="457200" y="1066800"/>
            <a:ext cx="10248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 [</a:t>
            </a:r>
            <a:r>
              <a:rPr lang="en-GB" sz="1600" b="0" i="0" dirty="0" err="1">
                <a:solidFill>
                  <a:srgbClr val="333333"/>
                </a:solidFill>
                <a:effectLst/>
                <a:latin typeface="HelveticaNeue Regular"/>
              </a:rPr>
              <a:t>Lyssenko</a:t>
            </a:r>
            <a:r>
              <a:rPr lang="en-US" sz="1600" dirty="0"/>
              <a:t>] used instance wise </a:t>
            </a:r>
            <a:r>
              <a:rPr lang="en-US" sz="1600" dirty="0" err="1"/>
              <a:t>IoU</a:t>
            </a:r>
            <a:r>
              <a:rPr lang="en-US" sz="1600" dirty="0"/>
              <a:t> for pedestrians to evaluate safety of instance segmentation networks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But we </a:t>
            </a:r>
            <a:r>
              <a:rPr lang="en-US" sz="1600" dirty="0" err="1"/>
              <a:t>habe</a:t>
            </a:r>
            <a:r>
              <a:rPr lang="en-US" sz="1600" dirty="0"/>
              <a:t> just </a:t>
            </a:r>
            <a:r>
              <a:rPr lang="en-US" sz="1600" dirty="0" err="1"/>
              <a:t>sementic</a:t>
            </a:r>
            <a:r>
              <a:rPr lang="en-US" sz="1600" dirty="0"/>
              <a:t> segmentation and therefore can’t compute the </a:t>
            </a:r>
            <a:r>
              <a:rPr lang="en-US" sz="1600" dirty="0" err="1"/>
              <a:t>instancewise</a:t>
            </a:r>
            <a:r>
              <a:rPr lang="en-US" sz="1600" dirty="0"/>
              <a:t> union, we don’t know which predicted pixels belong to which instance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Instead we use </a:t>
            </a:r>
            <a:r>
              <a:rPr lang="en-US" sz="1600" dirty="0" err="1"/>
              <a:t>instancewise</a:t>
            </a:r>
            <a:r>
              <a:rPr lang="en-US" sz="1600" dirty="0"/>
              <a:t> Recall: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E06509-6B74-4446-A76D-F8BC4CF6A60D}"/>
              </a:ext>
            </a:extLst>
          </p:cNvPr>
          <p:cNvSpPr txBox="1"/>
          <p:nvPr/>
        </p:nvSpPr>
        <p:spPr>
          <a:xfrm>
            <a:off x="1373380" y="4849684"/>
            <a:ext cx="3686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Height of bounding box in pixels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981F5B-9F1E-40A9-8788-3450E7EEBB53}"/>
              </a:ext>
            </a:extLst>
          </p:cNvPr>
          <p:cNvSpPr txBox="1"/>
          <p:nvPr/>
        </p:nvSpPr>
        <p:spPr>
          <a:xfrm rot="16200000">
            <a:off x="-611286" y="3072697"/>
            <a:ext cx="2444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Instancewise</a:t>
            </a:r>
            <a:r>
              <a:rPr lang="en-US" sz="1400" dirty="0"/>
              <a:t> recall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9F090D-D949-49A5-9A5A-ADFE487A1DAC}"/>
              </a:ext>
            </a:extLst>
          </p:cNvPr>
          <p:cNvSpPr txBox="1"/>
          <p:nvPr/>
        </p:nvSpPr>
        <p:spPr>
          <a:xfrm>
            <a:off x="1819275" y="6443246"/>
            <a:ext cx="7987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0" i="0" dirty="0">
                <a:solidFill>
                  <a:srgbClr val="333333"/>
                </a:solidFill>
                <a:effectLst/>
                <a:latin typeface="HelveticaNeue Regular"/>
              </a:rPr>
              <a:t>M. </a:t>
            </a:r>
            <a:r>
              <a:rPr lang="en-GB" sz="800" b="0" i="0" dirty="0" err="1">
                <a:solidFill>
                  <a:srgbClr val="333333"/>
                </a:solidFill>
                <a:effectLst/>
                <a:latin typeface="HelveticaNeue Regular"/>
              </a:rPr>
              <a:t>Lyssenko</a:t>
            </a:r>
            <a:r>
              <a:rPr lang="en-GB" sz="800" b="0" i="0" dirty="0">
                <a:solidFill>
                  <a:srgbClr val="333333"/>
                </a:solidFill>
                <a:effectLst/>
                <a:latin typeface="HelveticaNeue Regular"/>
              </a:rPr>
              <a:t>, C. </a:t>
            </a:r>
            <a:r>
              <a:rPr lang="en-GB" sz="800" b="0" i="0" dirty="0" err="1">
                <a:solidFill>
                  <a:srgbClr val="333333"/>
                </a:solidFill>
                <a:effectLst/>
                <a:latin typeface="HelveticaNeue Regular"/>
              </a:rPr>
              <a:t>Gladisch</a:t>
            </a:r>
            <a:r>
              <a:rPr lang="en-GB" sz="800" b="0" i="0" dirty="0">
                <a:solidFill>
                  <a:srgbClr val="333333"/>
                </a:solidFill>
                <a:effectLst/>
                <a:latin typeface="HelveticaNeue Regular"/>
              </a:rPr>
              <a:t>, C. </a:t>
            </a:r>
            <a:r>
              <a:rPr lang="en-GB" sz="800" b="0" i="0" dirty="0" err="1">
                <a:solidFill>
                  <a:srgbClr val="333333"/>
                </a:solidFill>
                <a:effectLst/>
                <a:latin typeface="HelveticaNeue Regular"/>
              </a:rPr>
              <a:t>Heinzemann</a:t>
            </a:r>
            <a:r>
              <a:rPr lang="en-GB" sz="800" b="0" i="0" dirty="0">
                <a:solidFill>
                  <a:srgbClr val="333333"/>
                </a:solidFill>
                <a:effectLst/>
                <a:latin typeface="HelveticaNeue Regular"/>
              </a:rPr>
              <a:t>, M. </a:t>
            </a:r>
            <a:r>
              <a:rPr lang="en-GB" sz="800" b="0" i="0" dirty="0" err="1">
                <a:solidFill>
                  <a:srgbClr val="333333"/>
                </a:solidFill>
                <a:effectLst/>
                <a:latin typeface="HelveticaNeue Regular"/>
              </a:rPr>
              <a:t>Woehrle</a:t>
            </a:r>
            <a:r>
              <a:rPr lang="en-GB" sz="800" b="0" i="0" dirty="0">
                <a:solidFill>
                  <a:srgbClr val="333333"/>
                </a:solidFill>
                <a:effectLst/>
                <a:latin typeface="HelveticaNeue Regular"/>
              </a:rPr>
              <a:t> and R. </a:t>
            </a:r>
            <a:r>
              <a:rPr lang="en-GB" sz="800" b="0" i="0" dirty="0" err="1">
                <a:solidFill>
                  <a:srgbClr val="333333"/>
                </a:solidFill>
                <a:effectLst/>
                <a:latin typeface="HelveticaNeue Regular"/>
              </a:rPr>
              <a:t>Triebel</a:t>
            </a:r>
            <a:r>
              <a:rPr lang="en-GB" sz="800" b="0" i="0" dirty="0">
                <a:solidFill>
                  <a:srgbClr val="333333"/>
                </a:solidFill>
                <a:effectLst/>
                <a:latin typeface="HelveticaNeue Regular"/>
              </a:rPr>
              <a:t>, "From Evaluation to Verification: Towards Task-oriented Relevance Metrics for Pedestrian Detection in Safety-critical Domains," </a:t>
            </a:r>
            <a:r>
              <a:rPr lang="en-GB" sz="800" b="0" i="1" dirty="0">
                <a:solidFill>
                  <a:srgbClr val="333333"/>
                </a:solidFill>
                <a:effectLst/>
                <a:latin typeface="HelveticaNeue Regular"/>
              </a:rPr>
              <a:t>2021 IEEE/CVF Conference on Computer Vision and Pattern Recognition Workshops (CVPRW)</a:t>
            </a:r>
            <a:r>
              <a:rPr lang="en-GB" sz="800" b="0" i="0" dirty="0">
                <a:solidFill>
                  <a:srgbClr val="333333"/>
                </a:solidFill>
                <a:effectLst/>
                <a:latin typeface="HelveticaNeue Regular"/>
              </a:rPr>
              <a:t>, Nashville, TN, USA, 2021, pp. 38-45</a:t>
            </a:r>
            <a:endParaRPr lang="en-US" sz="800" dirty="0"/>
          </a:p>
        </p:txBody>
      </p:sp>
      <p:pic>
        <p:nvPicPr>
          <p:cNvPr id="7" name="Picture 6" descr="\documentclass{article}&#10;\usepackage{amsmath}&#10;\pagestyle{empty}&#10;\begin{document}&#10;&#10;$\frac{\text{TP}}{\text{TP}+\text{FN}}$&#10;&#10;&#10;\end{document}" title="IguanaTex Bitmap Display">
            <a:extLst>
              <a:ext uri="{FF2B5EF4-FFF2-40B4-BE49-F238E27FC236}">
                <a16:creationId xmlns:a16="http://schemas.microsoft.com/office/drawing/2014/main" id="{67CDA23D-A9FE-4B53-B4CB-79A70F6B037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611" y="1842398"/>
            <a:ext cx="720953" cy="33380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A7B56DF-1BDA-4751-8F2D-C69A7D718A68}"/>
              </a:ext>
            </a:extLst>
          </p:cNvPr>
          <p:cNvSpPr txBox="1"/>
          <p:nvPr/>
        </p:nvSpPr>
        <p:spPr>
          <a:xfrm>
            <a:off x="6251143" y="4849684"/>
            <a:ext cx="3686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Height of bounding box in pixels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97D769-52B8-49AA-A7F1-7A439BDF41E4}"/>
              </a:ext>
            </a:extLst>
          </p:cNvPr>
          <p:cNvSpPr txBox="1"/>
          <p:nvPr/>
        </p:nvSpPr>
        <p:spPr>
          <a:xfrm rot="16200000">
            <a:off x="4085709" y="3133861"/>
            <a:ext cx="2444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Instancewise</a:t>
            </a:r>
            <a:r>
              <a:rPr lang="en-US" sz="1400" dirty="0"/>
              <a:t> recall</a:t>
            </a:r>
          </a:p>
        </p:txBody>
      </p:sp>
      <p:pic>
        <p:nvPicPr>
          <p:cNvPr id="30" name="Picture 29" descr="\documentclass{article}&#10;\usepackage{amsmath}&#10;\pagestyle{empty}&#10;\begin{document}&#10;&#10;$\mathrm{dRecall}_{\delta} = \mathrm{max}\{d|\mathrm{Recall}_{\mathrm{height}}(d)\ge \delta\}$&#10;&#10;&#10;\end{document}" title="IguanaTex Bitmap Display">
            <a:extLst>
              <a:ext uri="{FF2B5EF4-FFF2-40B4-BE49-F238E27FC236}">
                <a16:creationId xmlns:a16="http://schemas.microsoft.com/office/drawing/2014/main" id="{99B38975-3927-4D98-B4E9-8EDC9B9BD91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750" y="5703285"/>
            <a:ext cx="2939645" cy="190105"/>
          </a:xfrm>
          <a:prstGeom prst="rect">
            <a:avLst/>
          </a:prstGeom>
        </p:spPr>
      </p:pic>
      <p:pic>
        <p:nvPicPr>
          <p:cNvPr id="31" name="Picture 30" descr="\documentclass{article}&#10;\usepackage{amsmath}&#10;\pagestyle{empty}&#10;\begin{document}&#10;&#10;$\mathrm{Recall}_{\mathrm{height}}(d) = \mathrm{min}\{\mathrm{Recall}(p)| \mathrm{height}(p)\ge d \land p \in P\}$&#10;&#10;&#10;\end{document}" title="IguanaTex Bitmap Display">
            <a:extLst>
              <a:ext uri="{FF2B5EF4-FFF2-40B4-BE49-F238E27FC236}">
                <a16:creationId xmlns:a16="http://schemas.microsoft.com/office/drawing/2014/main" id="{C6BF93C4-85A6-4A02-AC72-C24FCCD6ED2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216" y="5391919"/>
            <a:ext cx="4216686" cy="191290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89687787-0BE6-497E-9E83-A4C3C2D81109}"/>
              </a:ext>
            </a:extLst>
          </p:cNvPr>
          <p:cNvSpPr/>
          <p:nvPr/>
        </p:nvSpPr>
        <p:spPr bwMode="auto">
          <a:xfrm>
            <a:off x="2283093" y="4446649"/>
            <a:ext cx="150740" cy="15074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561A666-7C5B-48B3-9A4F-C12C67A11488}"/>
              </a:ext>
            </a:extLst>
          </p:cNvPr>
          <p:cNvCxnSpPr>
            <a:cxnSpLocks/>
          </p:cNvCxnSpPr>
          <p:nvPr/>
        </p:nvCxnSpPr>
        <p:spPr bwMode="auto">
          <a:xfrm flipV="1">
            <a:off x="2401225" y="3857054"/>
            <a:ext cx="503207" cy="601779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\documentclass{article}&#10;\usepackage{amsmath}&#10;\pagestyle{empty}&#10;\begin{document}&#10;&#10;$\mathrm{dRecall}_{\delta = 0.15} = 287$&#10;&#10;\end{document}" title="IguanaTex Bitmap Display">
            <a:extLst>
              <a:ext uri="{FF2B5EF4-FFF2-40B4-BE49-F238E27FC236}">
                <a16:creationId xmlns:a16="http://schemas.microsoft.com/office/drawing/2014/main" id="{9BE918DE-80E7-4138-85A1-19C9A020B5D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433" y="3636131"/>
            <a:ext cx="1511935" cy="157251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C910F57C-79EB-402C-B902-927C4A9BABC5}"/>
              </a:ext>
            </a:extLst>
          </p:cNvPr>
          <p:cNvSpPr/>
          <p:nvPr/>
        </p:nvSpPr>
        <p:spPr bwMode="auto">
          <a:xfrm>
            <a:off x="6952659" y="4479072"/>
            <a:ext cx="150740" cy="15074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278ACC8-0924-4579-BB11-9A602481A63A}"/>
              </a:ext>
            </a:extLst>
          </p:cNvPr>
          <p:cNvCxnSpPr>
            <a:cxnSpLocks/>
          </p:cNvCxnSpPr>
          <p:nvPr/>
        </p:nvCxnSpPr>
        <p:spPr bwMode="auto">
          <a:xfrm flipV="1">
            <a:off x="7106390" y="3793382"/>
            <a:ext cx="826559" cy="670600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\documentclass{article}&#10;\usepackage{amsmath}&#10;\pagestyle{empty}&#10;\begin{document}&#10;&#10;$\mathrm{dRecall}_{\delta = 0.15} = 183$&#10;&#10;\end{document}" title="IguanaTex Bitmap Display">
            <a:extLst>
              <a:ext uri="{FF2B5EF4-FFF2-40B4-BE49-F238E27FC236}">
                <a16:creationId xmlns:a16="http://schemas.microsoft.com/office/drawing/2014/main" id="{7D1120BA-4621-414E-B126-92D64FEAF8C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902" y="3629038"/>
            <a:ext cx="1505885" cy="15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29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3" grpId="0"/>
      <p:bldP spid="25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BDB33F0-C859-4DF2-A14E-855EDC0D8EF5}"/>
              </a:ext>
            </a:extLst>
          </p:cNvPr>
          <p:cNvSpPr/>
          <p:nvPr/>
        </p:nvSpPr>
        <p:spPr bwMode="auto">
          <a:xfrm>
            <a:off x="6981825" y="2835372"/>
            <a:ext cx="2724247" cy="17999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AC4F5A2C-3474-48B7-A513-DFBB75CA77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7489815"/>
              </p:ext>
            </p:extLst>
          </p:nvPr>
        </p:nvGraphicFramePr>
        <p:xfrm>
          <a:off x="5917184" y="2174198"/>
          <a:ext cx="4031531" cy="27498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FFA9ECE0-8A9D-46F0-960D-20616E12D19E}"/>
              </a:ext>
            </a:extLst>
          </p:cNvPr>
          <p:cNvSpPr/>
          <p:nvPr/>
        </p:nvSpPr>
        <p:spPr bwMode="auto">
          <a:xfrm>
            <a:off x="1733550" y="2835373"/>
            <a:ext cx="2857597" cy="17999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76968195-2803-4D87-AB99-BE7C65C9CE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9111160"/>
              </p:ext>
            </p:extLst>
          </p:nvPr>
        </p:nvGraphicFramePr>
        <p:xfrm>
          <a:off x="795136" y="2176201"/>
          <a:ext cx="4031531" cy="27478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C886F49-B235-4B61-8E48-5031CB5D0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111126"/>
            <a:ext cx="11616266" cy="708025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Pedestrian Pixel Height </a:t>
            </a:r>
            <a:r>
              <a:rPr lang="en-US" dirty="0"/>
              <a:t>Evaluation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73FCA0-35BE-4ACC-B093-2EA7940C00C5}"/>
              </a:ext>
            </a:extLst>
          </p:cNvPr>
          <p:cNvSpPr txBox="1"/>
          <p:nvPr/>
        </p:nvSpPr>
        <p:spPr>
          <a:xfrm>
            <a:off x="457200" y="1066800"/>
            <a:ext cx="10248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 [</a:t>
            </a:r>
            <a:r>
              <a:rPr lang="en-GB" sz="1600" b="0" i="0" dirty="0" err="1">
                <a:solidFill>
                  <a:srgbClr val="333333"/>
                </a:solidFill>
                <a:effectLst/>
                <a:latin typeface="HelveticaNeue Regular"/>
              </a:rPr>
              <a:t>Lyssenko</a:t>
            </a:r>
            <a:r>
              <a:rPr lang="en-US" sz="1600" dirty="0"/>
              <a:t>] used instance wise </a:t>
            </a:r>
            <a:r>
              <a:rPr lang="en-US" sz="1600" dirty="0" err="1"/>
              <a:t>IoU</a:t>
            </a:r>
            <a:r>
              <a:rPr lang="en-US" sz="1600" dirty="0"/>
              <a:t> for pedestrians to evaluate safety of instance segmentation networks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But we </a:t>
            </a:r>
            <a:r>
              <a:rPr lang="en-US" sz="1600" dirty="0" err="1"/>
              <a:t>habe</a:t>
            </a:r>
            <a:r>
              <a:rPr lang="en-US" sz="1600" dirty="0"/>
              <a:t> just </a:t>
            </a:r>
            <a:r>
              <a:rPr lang="en-US" sz="1600" dirty="0" err="1"/>
              <a:t>sementic</a:t>
            </a:r>
            <a:r>
              <a:rPr lang="en-US" sz="1600" dirty="0"/>
              <a:t> segmentation and therefore can’t compute the </a:t>
            </a:r>
            <a:r>
              <a:rPr lang="en-US" sz="1600" dirty="0" err="1"/>
              <a:t>instancewise</a:t>
            </a:r>
            <a:r>
              <a:rPr lang="en-US" sz="1600" dirty="0"/>
              <a:t> union, we don’t know which predicted pixels belong to which instance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Instead we use </a:t>
            </a:r>
            <a:r>
              <a:rPr lang="en-US" sz="1600" dirty="0" err="1"/>
              <a:t>instancewise</a:t>
            </a:r>
            <a:r>
              <a:rPr lang="en-US" sz="1600" dirty="0"/>
              <a:t> Recall: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E06509-6B74-4446-A76D-F8BC4CF6A60D}"/>
              </a:ext>
            </a:extLst>
          </p:cNvPr>
          <p:cNvSpPr txBox="1"/>
          <p:nvPr/>
        </p:nvSpPr>
        <p:spPr>
          <a:xfrm>
            <a:off x="1373380" y="4849684"/>
            <a:ext cx="3686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Height of bounding box in pixels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981F5B-9F1E-40A9-8788-3450E7EEBB53}"/>
              </a:ext>
            </a:extLst>
          </p:cNvPr>
          <p:cNvSpPr txBox="1"/>
          <p:nvPr/>
        </p:nvSpPr>
        <p:spPr>
          <a:xfrm rot="16200000">
            <a:off x="-611286" y="3072697"/>
            <a:ext cx="2444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Instancewise</a:t>
            </a:r>
            <a:r>
              <a:rPr lang="en-US" sz="1400" dirty="0"/>
              <a:t> recall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9F090D-D949-49A5-9A5A-ADFE487A1DAC}"/>
              </a:ext>
            </a:extLst>
          </p:cNvPr>
          <p:cNvSpPr txBox="1"/>
          <p:nvPr/>
        </p:nvSpPr>
        <p:spPr>
          <a:xfrm>
            <a:off x="1819275" y="6443246"/>
            <a:ext cx="7987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0" i="0" dirty="0">
                <a:solidFill>
                  <a:srgbClr val="333333"/>
                </a:solidFill>
                <a:effectLst/>
                <a:latin typeface="HelveticaNeue Regular"/>
              </a:rPr>
              <a:t>M. </a:t>
            </a:r>
            <a:r>
              <a:rPr lang="en-GB" sz="800" b="0" i="0" dirty="0" err="1">
                <a:solidFill>
                  <a:srgbClr val="333333"/>
                </a:solidFill>
                <a:effectLst/>
                <a:latin typeface="HelveticaNeue Regular"/>
              </a:rPr>
              <a:t>Lyssenko</a:t>
            </a:r>
            <a:r>
              <a:rPr lang="en-GB" sz="800" b="0" i="0" dirty="0">
                <a:solidFill>
                  <a:srgbClr val="333333"/>
                </a:solidFill>
                <a:effectLst/>
                <a:latin typeface="HelveticaNeue Regular"/>
              </a:rPr>
              <a:t>, C. </a:t>
            </a:r>
            <a:r>
              <a:rPr lang="en-GB" sz="800" b="0" i="0" dirty="0" err="1">
                <a:solidFill>
                  <a:srgbClr val="333333"/>
                </a:solidFill>
                <a:effectLst/>
                <a:latin typeface="HelveticaNeue Regular"/>
              </a:rPr>
              <a:t>Gladisch</a:t>
            </a:r>
            <a:r>
              <a:rPr lang="en-GB" sz="800" b="0" i="0" dirty="0">
                <a:solidFill>
                  <a:srgbClr val="333333"/>
                </a:solidFill>
                <a:effectLst/>
                <a:latin typeface="HelveticaNeue Regular"/>
              </a:rPr>
              <a:t>, C. </a:t>
            </a:r>
            <a:r>
              <a:rPr lang="en-GB" sz="800" b="0" i="0" dirty="0" err="1">
                <a:solidFill>
                  <a:srgbClr val="333333"/>
                </a:solidFill>
                <a:effectLst/>
                <a:latin typeface="HelveticaNeue Regular"/>
              </a:rPr>
              <a:t>Heinzemann</a:t>
            </a:r>
            <a:r>
              <a:rPr lang="en-GB" sz="800" b="0" i="0" dirty="0">
                <a:solidFill>
                  <a:srgbClr val="333333"/>
                </a:solidFill>
                <a:effectLst/>
                <a:latin typeface="HelveticaNeue Regular"/>
              </a:rPr>
              <a:t>, M. </a:t>
            </a:r>
            <a:r>
              <a:rPr lang="en-GB" sz="800" b="0" i="0" dirty="0" err="1">
                <a:solidFill>
                  <a:srgbClr val="333333"/>
                </a:solidFill>
                <a:effectLst/>
                <a:latin typeface="HelveticaNeue Regular"/>
              </a:rPr>
              <a:t>Woehrle</a:t>
            </a:r>
            <a:r>
              <a:rPr lang="en-GB" sz="800" b="0" i="0" dirty="0">
                <a:solidFill>
                  <a:srgbClr val="333333"/>
                </a:solidFill>
                <a:effectLst/>
                <a:latin typeface="HelveticaNeue Regular"/>
              </a:rPr>
              <a:t> and R. </a:t>
            </a:r>
            <a:r>
              <a:rPr lang="en-GB" sz="800" b="0" i="0" dirty="0" err="1">
                <a:solidFill>
                  <a:srgbClr val="333333"/>
                </a:solidFill>
                <a:effectLst/>
                <a:latin typeface="HelveticaNeue Regular"/>
              </a:rPr>
              <a:t>Triebel</a:t>
            </a:r>
            <a:r>
              <a:rPr lang="en-GB" sz="800" b="0" i="0" dirty="0">
                <a:solidFill>
                  <a:srgbClr val="333333"/>
                </a:solidFill>
                <a:effectLst/>
                <a:latin typeface="HelveticaNeue Regular"/>
              </a:rPr>
              <a:t>, "From Evaluation to Verification: Towards Task-oriented Relevance Metrics for Pedestrian Detection in Safety-critical Domains," </a:t>
            </a:r>
            <a:r>
              <a:rPr lang="en-GB" sz="800" b="0" i="1" dirty="0">
                <a:solidFill>
                  <a:srgbClr val="333333"/>
                </a:solidFill>
                <a:effectLst/>
                <a:latin typeface="HelveticaNeue Regular"/>
              </a:rPr>
              <a:t>2021 IEEE/CVF Conference on Computer Vision and Pattern Recognition Workshops (CVPRW)</a:t>
            </a:r>
            <a:r>
              <a:rPr lang="en-GB" sz="800" b="0" i="0" dirty="0">
                <a:solidFill>
                  <a:srgbClr val="333333"/>
                </a:solidFill>
                <a:effectLst/>
                <a:latin typeface="HelveticaNeue Regular"/>
              </a:rPr>
              <a:t>, Nashville, TN, USA, 2021, pp. 38-45</a:t>
            </a:r>
            <a:endParaRPr lang="en-US" sz="800" dirty="0"/>
          </a:p>
        </p:txBody>
      </p:sp>
      <p:pic>
        <p:nvPicPr>
          <p:cNvPr id="7" name="Picture 6" descr="\documentclass{article}&#10;\usepackage{amsmath}&#10;\pagestyle{empty}&#10;\begin{document}&#10;&#10;$\frac{\text{TP}}{\text{TP}+\text{FN}}$&#10;&#10;&#10;\end{document}" title="IguanaTex Bitmap Display">
            <a:extLst>
              <a:ext uri="{FF2B5EF4-FFF2-40B4-BE49-F238E27FC236}">
                <a16:creationId xmlns:a16="http://schemas.microsoft.com/office/drawing/2014/main" id="{67CDA23D-A9FE-4B53-B4CB-79A70F6B037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611" y="1842398"/>
            <a:ext cx="720953" cy="33380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A7B56DF-1BDA-4751-8F2D-C69A7D718A68}"/>
              </a:ext>
            </a:extLst>
          </p:cNvPr>
          <p:cNvSpPr txBox="1"/>
          <p:nvPr/>
        </p:nvSpPr>
        <p:spPr>
          <a:xfrm>
            <a:off x="6251143" y="4849684"/>
            <a:ext cx="3686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Height of bounding box in pixels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97D769-52B8-49AA-A7F1-7A439BDF41E4}"/>
              </a:ext>
            </a:extLst>
          </p:cNvPr>
          <p:cNvSpPr txBox="1"/>
          <p:nvPr/>
        </p:nvSpPr>
        <p:spPr>
          <a:xfrm rot="16200000">
            <a:off x="4085709" y="3133861"/>
            <a:ext cx="2444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Instancewise</a:t>
            </a:r>
            <a:r>
              <a:rPr lang="en-US" sz="1400" dirty="0"/>
              <a:t> recall</a:t>
            </a:r>
          </a:p>
        </p:txBody>
      </p:sp>
      <p:pic>
        <p:nvPicPr>
          <p:cNvPr id="29" name="Picture 28" descr="\documentclass{article}&#10;\usepackage{amsmath}&#10;\pagestyle{empty}&#10;\begin{document}&#10;&#10;$\mathrm{dRecall}_{\delta} = \mathrm{max}\{d|\mathrm{Recall}_{\mathrm{height}}(d)\ge \delta\}$&#10;&#10;&#10;\end{document}" title="IguanaTex Bitmap Display">
            <a:extLst>
              <a:ext uri="{FF2B5EF4-FFF2-40B4-BE49-F238E27FC236}">
                <a16:creationId xmlns:a16="http://schemas.microsoft.com/office/drawing/2014/main" id="{C5615C37-CC6F-49E7-A5B6-06205B73F02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750" y="5703285"/>
            <a:ext cx="2939645" cy="190105"/>
          </a:xfrm>
          <a:prstGeom prst="rect">
            <a:avLst/>
          </a:prstGeom>
        </p:spPr>
      </p:pic>
      <p:pic>
        <p:nvPicPr>
          <p:cNvPr id="23" name="Picture 22" descr="\documentclass{article}&#10;\usepackage{amsmath}&#10;\pagestyle{empty}&#10;\begin{document}&#10;&#10;$\mathrm{Recall}_{\mathrm{height}}(d) = \mathrm{min}\{\mathrm{Recall}(p)| \mathrm{height}(p)\ge d \land p \in P\}$&#10;&#10;&#10;\end{document}" title="IguanaTex Bitmap Display">
            <a:extLst>
              <a:ext uri="{FF2B5EF4-FFF2-40B4-BE49-F238E27FC236}">
                <a16:creationId xmlns:a16="http://schemas.microsoft.com/office/drawing/2014/main" id="{AD1DC40B-370F-4CD0-A03B-A7E56EA7791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216" y="5391919"/>
            <a:ext cx="4216686" cy="191290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2516A52A-4CDA-4BC8-8E57-8DD8280FF9C9}"/>
              </a:ext>
            </a:extLst>
          </p:cNvPr>
          <p:cNvSpPr/>
          <p:nvPr/>
        </p:nvSpPr>
        <p:spPr bwMode="auto">
          <a:xfrm>
            <a:off x="1658180" y="4562573"/>
            <a:ext cx="150740" cy="15074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DAC2A17-E39B-4918-B00E-60CAAA942096}"/>
              </a:ext>
            </a:extLst>
          </p:cNvPr>
          <p:cNvCxnSpPr>
            <a:cxnSpLocks/>
          </p:cNvCxnSpPr>
          <p:nvPr/>
        </p:nvCxnSpPr>
        <p:spPr bwMode="auto">
          <a:xfrm flipV="1">
            <a:off x="1776312" y="4027905"/>
            <a:ext cx="824195" cy="546852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\documentclass{article}&#10;\usepackage{amsmath}&#10;\pagestyle{empty}&#10;\begin{document}&#10;&#10;$\mathrm{dRecall}_{\delta = 0.001} = 135$&#10;&#10;\end{document}" title="IguanaTex Bitmap Display">
            <a:extLst>
              <a:ext uri="{FF2B5EF4-FFF2-40B4-BE49-F238E27FC236}">
                <a16:creationId xmlns:a16="http://schemas.microsoft.com/office/drawing/2014/main" id="{C00F8C90-7508-4EB6-A0E6-75BF58D2D88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207" y="3833872"/>
            <a:ext cx="1574816" cy="155775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767F38E0-1D30-4B6B-8710-A3DAB24186A2}"/>
              </a:ext>
            </a:extLst>
          </p:cNvPr>
          <p:cNvSpPr/>
          <p:nvPr/>
        </p:nvSpPr>
        <p:spPr bwMode="auto">
          <a:xfrm>
            <a:off x="6896930" y="4562573"/>
            <a:ext cx="150740" cy="15074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4599C13-4157-4C3E-BFE4-E1AE4D051322}"/>
              </a:ext>
            </a:extLst>
          </p:cNvPr>
          <p:cNvCxnSpPr>
            <a:cxnSpLocks/>
          </p:cNvCxnSpPr>
          <p:nvPr/>
        </p:nvCxnSpPr>
        <p:spPr bwMode="auto">
          <a:xfrm flipV="1">
            <a:off x="7015062" y="3989647"/>
            <a:ext cx="766863" cy="585110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 descr="\documentclass{article}&#10;\usepackage{amsmath}&#10;\pagestyle{empty}&#10;\begin{document}&#10;&#10;$\mathrm{dRecall}_{\delta = 0.001} = 172$&#10;&#10;\end{document}" title="IguanaTex Bitmap Display">
            <a:extLst>
              <a:ext uri="{FF2B5EF4-FFF2-40B4-BE49-F238E27FC236}">
                <a16:creationId xmlns:a16="http://schemas.microsoft.com/office/drawing/2014/main" id="{BFA04D54-241D-4C8A-A198-271A98F9F64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483" y="3833136"/>
            <a:ext cx="1575036" cy="15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5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3" grpId="0"/>
      <p:bldP spid="25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le 7">
            <a:extLst>
              <a:ext uri="{FF2B5EF4-FFF2-40B4-BE49-F238E27FC236}">
                <a16:creationId xmlns:a16="http://schemas.microsoft.com/office/drawing/2014/main" id="{A9746416-2E18-4EB6-9724-BF0A3E13F8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095840"/>
              </p:ext>
            </p:extLst>
          </p:nvPr>
        </p:nvGraphicFramePr>
        <p:xfrm>
          <a:off x="751509" y="944510"/>
          <a:ext cx="5653485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05815799"/>
                    </a:ext>
                  </a:extLst>
                </a:gridCol>
                <a:gridCol w="1434134">
                  <a:extLst>
                    <a:ext uri="{9D8B030D-6E8A-4147-A177-3AD203B41FA5}">
                      <a16:colId xmlns:a16="http://schemas.microsoft.com/office/drawing/2014/main" val="3777893327"/>
                    </a:ext>
                  </a:extLst>
                </a:gridCol>
                <a:gridCol w="1510018">
                  <a:extLst>
                    <a:ext uri="{9D8B030D-6E8A-4147-A177-3AD203B41FA5}">
                      <a16:colId xmlns:a16="http://schemas.microsoft.com/office/drawing/2014/main" val="2129128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19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SegFormer-B0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649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91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SegFormer-B1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831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91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SegFormer-B2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401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91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SegFormer-B3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104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91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SegFormer-B4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156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91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SegFormer-B5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867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91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SegNext</a:t>
                      </a:r>
                      <a:r>
                        <a:rPr lang="en-US" sz="1600" dirty="0"/>
                        <a:t>-Tiny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955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91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SegNext</a:t>
                      </a:r>
                      <a:r>
                        <a:rPr lang="en-US" sz="1600" dirty="0"/>
                        <a:t>-Small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209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91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SegNext</a:t>
                      </a:r>
                      <a:r>
                        <a:rPr lang="en-US" sz="1600" dirty="0"/>
                        <a:t>-Big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522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91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SegNext</a:t>
                      </a:r>
                      <a:r>
                        <a:rPr lang="en-US" sz="1600" dirty="0"/>
                        <a:t>-Large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045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91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DeepLabv3+ R50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113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91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DeepLabv3+ R101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91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0014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C886F49-B235-4B61-8E48-5031CB5D0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111126"/>
            <a:ext cx="11616266" cy="708025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Pedestrian Pixel Height </a:t>
            </a:r>
            <a:r>
              <a:rPr lang="en-US" dirty="0"/>
              <a:t>Evaluation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9F090D-D949-49A5-9A5A-ADFE487A1DAC}"/>
              </a:ext>
            </a:extLst>
          </p:cNvPr>
          <p:cNvSpPr txBox="1"/>
          <p:nvPr/>
        </p:nvSpPr>
        <p:spPr>
          <a:xfrm>
            <a:off x="1819275" y="6443246"/>
            <a:ext cx="7987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0" i="0" dirty="0">
                <a:solidFill>
                  <a:srgbClr val="333333"/>
                </a:solidFill>
                <a:effectLst/>
                <a:latin typeface="HelveticaNeue Regular"/>
              </a:rPr>
              <a:t>M. </a:t>
            </a:r>
            <a:r>
              <a:rPr lang="en-GB" sz="800" b="0" i="0" dirty="0" err="1">
                <a:solidFill>
                  <a:srgbClr val="333333"/>
                </a:solidFill>
                <a:effectLst/>
                <a:latin typeface="HelveticaNeue Regular"/>
              </a:rPr>
              <a:t>Lyssenko</a:t>
            </a:r>
            <a:r>
              <a:rPr lang="en-GB" sz="800" b="0" i="0" dirty="0">
                <a:solidFill>
                  <a:srgbClr val="333333"/>
                </a:solidFill>
                <a:effectLst/>
                <a:latin typeface="HelveticaNeue Regular"/>
              </a:rPr>
              <a:t>, C. </a:t>
            </a:r>
            <a:r>
              <a:rPr lang="en-GB" sz="800" b="0" i="0" dirty="0" err="1">
                <a:solidFill>
                  <a:srgbClr val="333333"/>
                </a:solidFill>
                <a:effectLst/>
                <a:latin typeface="HelveticaNeue Regular"/>
              </a:rPr>
              <a:t>Gladisch</a:t>
            </a:r>
            <a:r>
              <a:rPr lang="en-GB" sz="800" b="0" i="0" dirty="0">
                <a:solidFill>
                  <a:srgbClr val="333333"/>
                </a:solidFill>
                <a:effectLst/>
                <a:latin typeface="HelveticaNeue Regular"/>
              </a:rPr>
              <a:t>, C. </a:t>
            </a:r>
            <a:r>
              <a:rPr lang="en-GB" sz="800" b="0" i="0" dirty="0" err="1">
                <a:solidFill>
                  <a:srgbClr val="333333"/>
                </a:solidFill>
                <a:effectLst/>
                <a:latin typeface="HelveticaNeue Regular"/>
              </a:rPr>
              <a:t>Heinzemann</a:t>
            </a:r>
            <a:r>
              <a:rPr lang="en-GB" sz="800" b="0" i="0" dirty="0">
                <a:solidFill>
                  <a:srgbClr val="333333"/>
                </a:solidFill>
                <a:effectLst/>
                <a:latin typeface="HelveticaNeue Regular"/>
              </a:rPr>
              <a:t>, M. </a:t>
            </a:r>
            <a:r>
              <a:rPr lang="en-GB" sz="800" b="0" i="0" dirty="0" err="1">
                <a:solidFill>
                  <a:srgbClr val="333333"/>
                </a:solidFill>
                <a:effectLst/>
                <a:latin typeface="HelveticaNeue Regular"/>
              </a:rPr>
              <a:t>Woehrle</a:t>
            </a:r>
            <a:r>
              <a:rPr lang="en-GB" sz="800" b="0" i="0" dirty="0">
                <a:solidFill>
                  <a:srgbClr val="333333"/>
                </a:solidFill>
                <a:effectLst/>
                <a:latin typeface="HelveticaNeue Regular"/>
              </a:rPr>
              <a:t> and R. </a:t>
            </a:r>
            <a:r>
              <a:rPr lang="en-GB" sz="800" b="0" i="0" dirty="0" err="1">
                <a:solidFill>
                  <a:srgbClr val="333333"/>
                </a:solidFill>
                <a:effectLst/>
                <a:latin typeface="HelveticaNeue Regular"/>
              </a:rPr>
              <a:t>Triebel</a:t>
            </a:r>
            <a:r>
              <a:rPr lang="en-GB" sz="800" b="0" i="0" dirty="0">
                <a:solidFill>
                  <a:srgbClr val="333333"/>
                </a:solidFill>
                <a:effectLst/>
                <a:latin typeface="HelveticaNeue Regular"/>
              </a:rPr>
              <a:t>, "From Evaluation to Verification: Towards Task-oriented Relevance Metrics for Pedestrian Detection in Safety-critical Domains," </a:t>
            </a:r>
            <a:r>
              <a:rPr lang="en-GB" sz="800" b="0" i="1" dirty="0">
                <a:solidFill>
                  <a:srgbClr val="333333"/>
                </a:solidFill>
                <a:effectLst/>
                <a:latin typeface="HelveticaNeue Regular"/>
              </a:rPr>
              <a:t>2021 IEEE/CVF Conference on Computer Vision and Pattern Recognition Workshops (CVPRW)</a:t>
            </a:r>
            <a:r>
              <a:rPr lang="en-GB" sz="800" b="0" i="0" dirty="0">
                <a:solidFill>
                  <a:srgbClr val="333333"/>
                </a:solidFill>
                <a:effectLst/>
                <a:latin typeface="HelveticaNeue Regular"/>
              </a:rPr>
              <a:t>, Nashville, TN, USA, 2021, pp. 38-45</a:t>
            </a:r>
            <a:endParaRPr lang="en-US" sz="800" dirty="0"/>
          </a:p>
        </p:txBody>
      </p:sp>
      <p:pic>
        <p:nvPicPr>
          <p:cNvPr id="11" name="Picture 10" descr="\documentclass{article}&#10;\usepackage{amsmath}&#10;\pagestyle{empty}&#10;\begin{document}&#10;&#10;$\mathrm{dRecall}_{\delta = 0.001}$&#10;&#10;\end{document}" title="IguanaTex Bitmap Display">
            <a:extLst>
              <a:ext uri="{FF2B5EF4-FFF2-40B4-BE49-F238E27FC236}">
                <a16:creationId xmlns:a16="http://schemas.microsoft.com/office/drawing/2014/main" id="{D50FC700-A8A4-4C04-A99B-362C060A9CD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590" y="1037411"/>
            <a:ext cx="1212223" cy="178870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$\mathrm{dRecall}_{\delta = 0.15}$&#10;&#10;\end{document}" title="IguanaTex Bitmap Display">
            <a:extLst>
              <a:ext uri="{FF2B5EF4-FFF2-40B4-BE49-F238E27FC236}">
                <a16:creationId xmlns:a16="http://schemas.microsoft.com/office/drawing/2014/main" id="{0205029B-613A-4739-853B-9D28DE8596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377" y="1037411"/>
            <a:ext cx="1137533" cy="1797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9F937F-CB12-47D9-84E4-CE087BF56DE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493" y="1245134"/>
            <a:ext cx="4169623" cy="20848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55E428-0CF6-4C6C-82FB-92DBD4577DF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28" t="25707" r="5651" b="40332"/>
          <a:stretch/>
        </p:blipFill>
        <p:spPr>
          <a:xfrm>
            <a:off x="6848668" y="1572384"/>
            <a:ext cx="2295331" cy="195655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41590CB-23A8-4728-81CC-5A447FC4D70B}"/>
              </a:ext>
            </a:extLst>
          </p:cNvPr>
          <p:cNvSpPr/>
          <p:nvPr/>
        </p:nvSpPr>
        <p:spPr bwMode="auto">
          <a:xfrm>
            <a:off x="9694506" y="1774861"/>
            <a:ext cx="746449" cy="7091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86832AA-1F83-441B-A62F-01412A453E5E}"/>
              </a:ext>
            </a:extLst>
          </p:cNvPr>
          <p:cNvCxnSpPr>
            <a:cxnSpLocks/>
          </p:cNvCxnSpPr>
          <p:nvPr/>
        </p:nvCxnSpPr>
        <p:spPr bwMode="auto">
          <a:xfrm>
            <a:off x="9143999" y="1572384"/>
            <a:ext cx="1296956" cy="202477"/>
          </a:xfrm>
          <a:prstGeom prst="line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C622F80-2E9C-4197-8F4B-531BEF52DDB7}"/>
              </a:ext>
            </a:extLst>
          </p:cNvPr>
          <p:cNvCxnSpPr>
            <a:cxnSpLocks/>
          </p:cNvCxnSpPr>
          <p:nvPr/>
        </p:nvCxnSpPr>
        <p:spPr bwMode="auto">
          <a:xfrm flipV="1">
            <a:off x="9143999" y="2484755"/>
            <a:ext cx="1310758" cy="1044187"/>
          </a:xfrm>
          <a:prstGeom prst="line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3EB7B93-0211-4432-997F-35CF6C89EEAA}"/>
              </a:ext>
            </a:extLst>
          </p:cNvPr>
          <p:cNvCxnSpPr>
            <a:cxnSpLocks/>
          </p:cNvCxnSpPr>
          <p:nvPr/>
        </p:nvCxnSpPr>
        <p:spPr bwMode="auto">
          <a:xfrm flipV="1">
            <a:off x="9143999" y="2483987"/>
            <a:ext cx="550507" cy="202478"/>
          </a:xfrm>
          <a:prstGeom prst="line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96DC28-24B6-4129-AA12-31D177D515C9}"/>
              </a:ext>
            </a:extLst>
          </p:cNvPr>
          <p:cNvCxnSpPr>
            <a:cxnSpLocks/>
          </p:cNvCxnSpPr>
          <p:nvPr/>
        </p:nvCxnSpPr>
        <p:spPr bwMode="auto">
          <a:xfrm>
            <a:off x="9143999" y="1762938"/>
            <a:ext cx="550506" cy="33568"/>
          </a:xfrm>
          <a:prstGeom prst="line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F7E20046-4797-40B4-ADD6-F8C08C1649A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493" y="3867400"/>
            <a:ext cx="4169623" cy="208481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5675844-6640-484E-9E37-E515040920A8}"/>
              </a:ext>
            </a:extLst>
          </p:cNvPr>
          <p:cNvSpPr txBox="1"/>
          <p:nvPr/>
        </p:nvSpPr>
        <p:spPr>
          <a:xfrm>
            <a:off x="10692123" y="1578272"/>
            <a:ext cx="15986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Why do all models have a problem detecting this woman?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4921D7-76DB-4F4B-AC98-7F1CF28DCA5A}"/>
              </a:ext>
            </a:extLst>
          </p:cNvPr>
          <p:cNvSpPr txBox="1"/>
          <p:nvPr/>
        </p:nvSpPr>
        <p:spPr>
          <a:xfrm>
            <a:off x="7809722" y="880002"/>
            <a:ext cx="2258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Pedestrian 172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777222-FA98-44A1-87FC-A4C833DF3F57}"/>
              </a:ext>
            </a:extLst>
          </p:cNvPr>
          <p:cNvSpPr txBox="1"/>
          <p:nvPr/>
        </p:nvSpPr>
        <p:spPr>
          <a:xfrm>
            <a:off x="10720116" y="5030090"/>
            <a:ext cx="15282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Guess: All pedestrians in a bus stop are part of the bus stop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6ECF65B-11EC-4809-AAB2-C55B9703419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285584" y="2585226"/>
            <a:ext cx="2780523" cy="128217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F238134-44ED-45C9-93E4-3105A47735A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089641" y="2772459"/>
            <a:ext cx="2976466" cy="10837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D0E0777-0C8C-4C67-A966-DC4D7D4EBC60}"/>
              </a:ext>
            </a:extLst>
          </p:cNvPr>
          <p:cNvCxnSpPr>
            <a:cxnSpLocks/>
          </p:cNvCxnSpPr>
          <p:nvPr/>
        </p:nvCxnSpPr>
        <p:spPr bwMode="auto">
          <a:xfrm flipH="1">
            <a:off x="10310327" y="3856193"/>
            <a:ext cx="755781" cy="92446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9E095C4-2888-4391-A054-F5D7CA7D2C8C}"/>
              </a:ext>
            </a:extLst>
          </p:cNvPr>
          <p:cNvCxnSpPr>
            <a:cxnSpLocks/>
          </p:cNvCxnSpPr>
          <p:nvPr/>
        </p:nvCxnSpPr>
        <p:spPr bwMode="auto">
          <a:xfrm flipH="1">
            <a:off x="10144927" y="3856192"/>
            <a:ext cx="921180" cy="89389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513AC63E-3BF5-4AA9-837E-6E90B2F77F1F}"/>
              </a:ext>
            </a:extLst>
          </p:cNvPr>
          <p:cNvSpPr/>
          <p:nvPr/>
        </p:nvSpPr>
        <p:spPr bwMode="auto">
          <a:xfrm>
            <a:off x="3492954" y="1708161"/>
            <a:ext cx="503247" cy="25420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6F39BA3-CFC8-4651-8818-6C14747FFC25}"/>
              </a:ext>
            </a:extLst>
          </p:cNvPr>
          <p:cNvSpPr/>
          <p:nvPr/>
        </p:nvSpPr>
        <p:spPr bwMode="auto">
          <a:xfrm>
            <a:off x="3492952" y="4648200"/>
            <a:ext cx="503249" cy="11172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24586CE-2A80-4595-A671-5F323F9CD1C3}"/>
              </a:ext>
            </a:extLst>
          </p:cNvPr>
          <p:cNvSpPr txBox="1"/>
          <p:nvPr/>
        </p:nvSpPr>
        <p:spPr>
          <a:xfrm>
            <a:off x="10720116" y="4116829"/>
            <a:ext cx="16650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It is hard for the models to learn the concept of glass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58C88B-427A-440A-87C1-442D93972AD9}"/>
              </a:ext>
            </a:extLst>
          </p:cNvPr>
          <p:cNvSpPr/>
          <p:nvPr/>
        </p:nvSpPr>
        <p:spPr bwMode="auto">
          <a:xfrm>
            <a:off x="4928077" y="1707315"/>
            <a:ext cx="503247" cy="3257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4C9E08-4E46-4EB9-844B-D3212B493120}"/>
              </a:ext>
            </a:extLst>
          </p:cNvPr>
          <p:cNvSpPr/>
          <p:nvPr/>
        </p:nvSpPr>
        <p:spPr bwMode="auto">
          <a:xfrm>
            <a:off x="4928077" y="2433723"/>
            <a:ext cx="503247" cy="10952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FBE5853-D0D9-4D73-89AF-C0E8DE47ADBD}"/>
              </a:ext>
            </a:extLst>
          </p:cNvPr>
          <p:cNvSpPr/>
          <p:nvPr/>
        </p:nvSpPr>
        <p:spPr bwMode="auto">
          <a:xfrm>
            <a:off x="4928076" y="3873830"/>
            <a:ext cx="503247" cy="3763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4B665F1-A342-4F14-97EC-C874843FFA77}"/>
              </a:ext>
            </a:extLst>
          </p:cNvPr>
          <p:cNvSpPr/>
          <p:nvPr/>
        </p:nvSpPr>
        <p:spPr bwMode="auto">
          <a:xfrm>
            <a:off x="4928076" y="4648201"/>
            <a:ext cx="503247" cy="11172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634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8" grpId="0"/>
      <p:bldP spid="30" grpId="0"/>
      <p:bldP spid="31" grpId="0"/>
      <p:bldP spid="50" grpId="0" animBg="1"/>
      <p:bldP spid="51" grpId="0" animBg="1"/>
      <p:bldP spid="29" grpId="0" animBg="1"/>
      <p:bldP spid="32" grpId="0" animBg="1"/>
      <p:bldP spid="33" grpId="0" animBg="1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le 7">
            <a:extLst>
              <a:ext uri="{FF2B5EF4-FFF2-40B4-BE49-F238E27FC236}">
                <a16:creationId xmlns:a16="http://schemas.microsoft.com/office/drawing/2014/main" id="{A9746416-2E18-4EB6-9724-BF0A3E13F804}"/>
              </a:ext>
            </a:extLst>
          </p:cNvPr>
          <p:cNvGraphicFramePr>
            <a:graphicFrameLocks noGrp="1"/>
          </p:cNvGraphicFramePr>
          <p:nvPr/>
        </p:nvGraphicFramePr>
        <p:xfrm>
          <a:off x="751509" y="944510"/>
          <a:ext cx="5653485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05815799"/>
                    </a:ext>
                  </a:extLst>
                </a:gridCol>
                <a:gridCol w="1434134">
                  <a:extLst>
                    <a:ext uri="{9D8B030D-6E8A-4147-A177-3AD203B41FA5}">
                      <a16:colId xmlns:a16="http://schemas.microsoft.com/office/drawing/2014/main" val="3777893327"/>
                    </a:ext>
                  </a:extLst>
                </a:gridCol>
                <a:gridCol w="1510018">
                  <a:extLst>
                    <a:ext uri="{9D8B030D-6E8A-4147-A177-3AD203B41FA5}">
                      <a16:colId xmlns:a16="http://schemas.microsoft.com/office/drawing/2014/main" val="2129128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19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SegFormer-B0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649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91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SegFormer-B1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831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91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SegFormer-B2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401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91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SegFormer-B3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104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91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SegFormer-B4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156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91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SegFormer-B5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867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91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SegNext</a:t>
                      </a:r>
                      <a:r>
                        <a:rPr lang="en-US" sz="1600" dirty="0"/>
                        <a:t>-Tiny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955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91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SegNext</a:t>
                      </a:r>
                      <a:r>
                        <a:rPr lang="en-US" sz="1600" dirty="0"/>
                        <a:t>-Small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209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91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SegNext</a:t>
                      </a:r>
                      <a:r>
                        <a:rPr lang="en-US" sz="1600" dirty="0"/>
                        <a:t>-Big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522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91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SegNext</a:t>
                      </a:r>
                      <a:r>
                        <a:rPr lang="en-US" sz="1600" dirty="0"/>
                        <a:t>-Large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045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91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DeepLabv3+ R50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113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91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DeepLabv3+ R101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91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0014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C886F49-B235-4B61-8E48-5031CB5D0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111126"/>
            <a:ext cx="11616266" cy="708025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Pedestrian Pixel Height </a:t>
            </a:r>
            <a:r>
              <a:rPr lang="en-US" dirty="0"/>
              <a:t>Evaluation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9F090D-D949-49A5-9A5A-ADFE487A1DAC}"/>
              </a:ext>
            </a:extLst>
          </p:cNvPr>
          <p:cNvSpPr txBox="1"/>
          <p:nvPr/>
        </p:nvSpPr>
        <p:spPr>
          <a:xfrm>
            <a:off x="1819275" y="6443246"/>
            <a:ext cx="7987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0" i="0" dirty="0">
                <a:solidFill>
                  <a:srgbClr val="333333"/>
                </a:solidFill>
                <a:effectLst/>
                <a:latin typeface="HelveticaNeue Regular"/>
              </a:rPr>
              <a:t>M. </a:t>
            </a:r>
            <a:r>
              <a:rPr lang="en-GB" sz="800" b="0" i="0" dirty="0" err="1">
                <a:solidFill>
                  <a:srgbClr val="333333"/>
                </a:solidFill>
                <a:effectLst/>
                <a:latin typeface="HelveticaNeue Regular"/>
              </a:rPr>
              <a:t>Lyssenko</a:t>
            </a:r>
            <a:r>
              <a:rPr lang="en-GB" sz="800" b="0" i="0" dirty="0">
                <a:solidFill>
                  <a:srgbClr val="333333"/>
                </a:solidFill>
                <a:effectLst/>
                <a:latin typeface="HelveticaNeue Regular"/>
              </a:rPr>
              <a:t>, C. </a:t>
            </a:r>
            <a:r>
              <a:rPr lang="en-GB" sz="800" b="0" i="0" dirty="0" err="1">
                <a:solidFill>
                  <a:srgbClr val="333333"/>
                </a:solidFill>
                <a:effectLst/>
                <a:latin typeface="HelveticaNeue Regular"/>
              </a:rPr>
              <a:t>Gladisch</a:t>
            </a:r>
            <a:r>
              <a:rPr lang="en-GB" sz="800" b="0" i="0" dirty="0">
                <a:solidFill>
                  <a:srgbClr val="333333"/>
                </a:solidFill>
                <a:effectLst/>
                <a:latin typeface="HelveticaNeue Regular"/>
              </a:rPr>
              <a:t>, C. </a:t>
            </a:r>
            <a:r>
              <a:rPr lang="en-GB" sz="800" b="0" i="0" dirty="0" err="1">
                <a:solidFill>
                  <a:srgbClr val="333333"/>
                </a:solidFill>
                <a:effectLst/>
                <a:latin typeface="HelveticaNeue Regular"/>
              </a:rPr>
              <a:t>Heinzemann</a:t>
            </a:r>
            <a:r>
              <a:rPr lang="en-GB" sz="800" b="0" i="0" dirty="0">
                <a:solidFill>
                  <a:srgbClr val="333333"/>
                </a:solidFill>
                <a:effectLst/>
                <a:latin typeface="HelveticaNeue Regular"/>
              </a:rPr>
              <a:t>, M. </a:t>
            </a:r>
            <a:r>
              <a:rPr lang="en-GB" sz="800" b="0" i="0" dirty="0" err="1">
                <a:solidFill>
                  <a:srgbClr val="333333"/>
                </a:solidFill>
                <a:effectLst/>
                <a:latin typeface="HelveticaNeue Regular"/>
              </a:rPr>
              <a:t>Woehrle</a:t>
            </a:r>
            <a:r>
              <a:rPr lang="en-GB" sz="800" b="0" i="0" dirty="0">
                <a:solidFill>
                  <a:srgbClr val="333333"/>
                </a:solidFill>
                <a:effectLst/>
                <a:latin typeface="HelveticaNeue Regular"/>
              </a:rPr>
              <a:t> and R. </a:t>
            </a:r>
            <a:r>
              <a:rPr lang="en-GB" sz="800" b="0" i="0" dirty="0" err="1">
                <a:solidFill>
                  <a:srgbClr val="333333"/>
                </a:solidFill>
                <a:effectLst/>
                <a:latin typeface="HelveticaNeue Regular"/>
              </a:rPr>
              <a:t>Triebel</a:t>
            </a:r>
            <a:r>
              <a:rPr lang="en-GB" sz="800" b="0" i="0" dirty="0">
                <a:solidFill>
                  <a:srgbClr val="333333"/>
                </a:solidFill>
                <a:effectLst/>
                <a:latin typeface="HelveticaNeue Regular"/>
              </a:rPr>
              <a:t>, "From Evaluation to Verification: Towards Task-oriented Relevance Metrics for Pedestrian Detection in Safety-critical Domains," </a:t>
            </a:r>
            <a:r>
              <a:rPr lang="en-GB" sz="800" b="0" i="1" dirty="0">
                <a:solidFill>
                  <a:srgbClr val="333333"/>
                </a:solidFill>
                <a:effectLst/>
                <a:latin typeface="HelveticaNeue Regular"/>
              </a:rPr>
              <a:t>2021 IEEE/CVF Conference on Computer Vision and Pattern Recognition Workshops (CVPRW)</a:t>
            </a:r>
            <a:r>
              <a:rPr lang="en-GB" sz="800" b="0" i="0" dirty="0">
                <a:solidFill>
                  <a:srgbClr val="333333"/>
                </a:solidFill>
                <a:effectLst/>
                <a:latin typeface="HelveticaNeue Regular"/>
              </a:rPr>
              <a:t>, Nashville, TN, USA, 2021, pp. 38-45</a:t>
            </a:r>
            <a:endParaRPr lang="en-US" sz="800" dirty="0"/>
          </a:p>
        </p:txBody>
      </p:sp>
      <p:pic>
        <p:nvPicPr>
          <p:cNvPr id="11" name="Picture 10" descr="\documentclass{article}&#10;\usepackage{amsmath}&#10;\pagestyle{empty}&#10;\begin{document}&#10;&#10;$\mathrm{dRecall}_{\delta = 0.001}$&#10;&#10;\end{document}" title="IguanaTex Bitmap Display">
            <a:extLst>
              <a:ext uri="{FF2B5EF4-FFF2-40B4-BE49-F238E27FC236}">
                <a16:creationId xmlns:a16="http://schemas.microsoft.com/office/drawing/2014/main" id="{D50FC700-A8A4-4C04-A99B-362C060A9CD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590" y="1037411"/>
            <a:ext cx="1212223" cy="178870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$\mathrm{dRecall}_{\delta = 0.15}$&#10;&#10;\end{document}" title="IguanaTex Bitmap Display">
            <a:extLst>
              <a:ext uri="{FF2B5EF4-FFF2-40B4-BE49-F238E27FC236}">
                <a16:creationId xmlns:a16="http://schemas.microsoft.com/office/drawing/2014/main" id="{0205029B-613A-4739-853B-9D28DE8596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377" y="1037411"/>
            <a:ext cx="1137533" cy="179716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513AC63E-3BF5-4AA9-837E-6E90B2F77F1F}"/>
              </a:ext>
            </a:extLst>
          </p:cNvPr>
          <p:cNvSpPr/>
          <p:nvPr/>
        </p:nvSpPr>
        <p:spPr bwMode="auto">
          <a:xfrm>
            <a:off x="3492954" y="1708161"/>
            <a:ext cx="503247" cy="25420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6F39BA3-CFC8-4651-8818-6C14747FFC25}"/>
              </a:ext>
            </a:extLst>
          </p:cNvPr>
          <p:cNvSpPr/>
          <p:nvPr/>
        </p:nvSpPr>
        <p:spPr bwMode="auto">
          <a:xfrm>
            <a:off x="3492952" y="4648200"/>
            <a:ext cx="503249" cy="11172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58C88B-427A-440A-87C1-442D93972AD9}"/>
              </a:ext>
            </a:extLst>
          </p:cNvPr>
          <p:cNvSpPr/>
          <p:nvPr/>
        </p:nvSpPr>
        <p:spPr bwMode="auto">
          <a:xfrm>
            <a:off x="4928077" y="1707315"/>
            <a:ext cx="503247" cy="3257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4C9E08-4E46-4EB9-844B-D3212B493120}"/>
              </a:ext>
            </a:extLst>
          </p:cNvPr>
          <p:cNvSpPr/>
          <p:nvPr/>
        </p:nvSpPr>
        <p:spPr bwMode="auto">
          <a:xfrm>
            <a:off x="4928077" y="2433723"/>
            <a:ext cx="503247" cy="10952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FBE5853-D0D9-4D73-89AF-C0E8DE47ADBD}"/>
              </a:ext>
            </a:extLst>
          </p:cNvPr>
          <p:cNvSpPr/>
          <p:nvPr/>
        </p:nvSpPr>
        <p:spPr bwMode="auto">
          <a:xfrm>
            <a:off x="4928076" y="3873830"/>
            <a:ext cx="503247" cy="3763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4B665F1-A342-4F14-97EC-C874843FFA77}"/>
              </a:ext>
            </a:extLst>
          </p:cNvPr>
          <p:cNvSpPr/>
          <p:nvPr/>
        </p:nvSpPr>
        <p:spPr bwMode="auto">
          <a:xfrm>
            <a:off x="4928076" y="4648201"/>
            <a:ext cx="503247" cy="11172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9E2130-5AA3-432C-9BDD-A469B9DC1D5A}"/>
              </a:ext>
            </a:extLst>
          </p:cNvPr>
          <p:cNvSpPr txBox="1"/>
          <p:nvPr/>
        </p:nvSpPr>
        <p:spPr>
          <a:xfrm>
            <a:off x="6737646" y="2119778"/>
            <a:ext cx="503244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Conclusion: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Glass confuses the networks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It is invisible, but the network must know where it is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Minimum based Metrics are bad because of special cases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Except for very small models, there is no correlation between missed pedestrians and </a:t>
            </a:r>
            <a:r>
              <a:rPr lang="en-US" sz="1600" dirty="0" err="1"/>
              <a:t>mIoU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5169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29" grpId="0" animBg="1"/>
      <p:bldP spid="32" grpId="0" animBg="1"/>
      <p:bldP spid="33" grpId="0" animBg="1"/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4098B-2627-4BB2-B9A5-1EE2CC794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Hard Samples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7FC7F7-DF9E-44D4-B518-A3748AA85C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60" y="1071220"/>
            <a:ext cx="3588326" cy="1794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6E5057-F100-49B7-943B-20135C1B4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3" t="23848" r="60010" b="34223"/>
          <a:stretch/>
        </p:blipFill>
        <p:spPr>
          <a:xfrm>
            <a:off x="3917003" y="888606"/>
            <a:ext cx="1210007" cy="2159393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5FA0EF-0C65-41B3-9330-2A9AEE542664}"/>
              </a:ext>
            </a:extLst>
          </p:cNvPr>
          <p:cNvSpPr/>
          <p:nvPr/>
        </p:nvSpPr>
        <p:spPr bwMode="auto">
          <a:xfrm>
            <a:off x="1126242" y="1528427"/>
            <a:ext cx="488550" cy="7091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9CEEA11-332A-42DE-AB3D-EDC7BB014261}"/>
              </a:ext>
            </a:extLst>
          </p:cNvPr>
          <p:cNvCxnSpPr>
            <a:cxnSpLocks/>
          </p:cNvCxnSpPr>
          <p:nvPr/>
        </p:nvCxnSpPr>
        <p:spPr bwMode="auto">
          <a:xfrm flipH="1">
            <a:off x="1614792" y="1071220"/>
            <a:ext cx="2302211" cy="457207"/>
          </a:xfrm>
          <a:prstGeom prst="line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5B3E5-AFC9-4D52-8D3B-9EBB4F0F10A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614792" y="2237553"/>
            <a:ext cx="2302211" cy="518617"/>
          </a:xfrm>
          <a:prstGeom prst="line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9CA243-837C-4ABB-A6D0-B4058F65184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126241" y="2237553"/>
            <a:ext cx="2790762" cy="810446"/>
          </a:xfrm>
          <a:prstGeom prst="line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0D4037-0E2B-4E37-B9CC-323B9FAA5E0E}"/>
              </a:ext>
            </a:extLst>
          </p:cNvPr>
          <p:cNvCxnSpPr>
            <a:cxnSpLocks/>
          </p:cNvCxnSpPr>
          <p:nvPr/>
        </p:nvCxnSpPr>
        <p:spPr bwMode="auto">
          <a:xfrm flipH="1">
            <a:off x="1126241" y="888606"/>
            <a:ext cx="2790762" cy="639821"/>
          </a:xfrm>
          <a:prstGeom prst="line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3BD8A0D6-AF9E-4071-BA42-F6469E6954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46" y="3992610"/>
            <a:ext cx="3588340" cy="17941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E7685CE-CD9A-40AF-BD71-20D83BF5C2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70" t="19642" b="55056"/>
          <a:stretch/>
        </p:blipFill>
        <p:spPr>
          <a:xfrm>
            <a:off x="3917003" y="3757125"/>
            <a:ext cx="912218" cy="2125295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3CDA8BC-AC92-4E2D-AB5F-9D93B9845601}"/>
              </a:ext>
            </a:extLst>
          </p:cNvPr>
          <p:cNvSpPr/>
          <p:nvPr/>
        </p:nvSpPr>
        <p:spPr bwMode="auto">
          <a:xfrm>
            <a:off x="3586264" y="4365661"/>
            <a:ext cx="162422" cy="3944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A0F3D82-D31A-4754-8530-FD2602393797}"/>
              </a:ext>
            </a:extLst>
          </p:cNvPr>
          <p:cNvCxnSpPr>
            <a:cxnSpLocks/>
          </p:cNvCxnSpPr>
          <p:nvPr/>
        </p:nvCxnSpPr>
        <p:spPr bwMode="auto">
          <a:xfrm flipH="1">
            <a:off x="3586264" y="3757125"/>
            <a:ext cx="330739" cy="608536"/>
          </a:xfrm>
          <a:prstGeom prst="line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A9D6213-8BFE-4AFB-A955-A01803BCB96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583317" y="4766554"/>
            <a:ext cx="330739" cy="1115866"/>
          </a:xfrm>
          <a:prstGeom prst="line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EA35F51-F088-45AF-A4EF-6044BDA31AC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748687" y="4766554"/>
            <a:ext cx="155348" cy="152400"/>
          </a:xfrm>
          <a:prstGeom prst="line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9971718-40FF-4AB5-9848-8E9461F3B5D6}"/>
              </a:ext>
            </a:extLst>
          </p:cNvPr>
          <p:cNvCxnSpPr>
            <a:cxnSpLocks/>
          </p:cNvCxnSpPr>
          <p:nvPr/>
        </p:nvCxnSpPr>
        <p:spPr bwMode="auto">
          <a:xfrm flipH="1">
            <a:off x="3761655" y="4254230"/>
            <a:ext cx="132358" cy="111432"/>
          </a:xfrm>
          <a:prstGeom prst="line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F251BAC5-2E9E-4D4E-B760-393D74AA0F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784" y="1072404"/>
            <a:ext cx="3588328" cy="1794164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59CC5A01-0E67-47EE-A2E1-66F2011A1835}"/>
              </a:ext>
            </a:extLst>
          </p:cNvPr>
          <p:cNvSpPr/>
          <p:nvPr/>
        </p:nvSpPr>
        <p:spPr bwMode="auto">
          <a:xfrm>
            <a:off x="9334251" y="1531240"/>
            <a:ext cx="162422" cy="3944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CD38E72-F8DB-47FE-B6BF-81ABDCEE8D37}"/>
              </a:ext>
            </a:extLst>
          </p:cNvPr>
          <p:cNvCxnSpPr>
            <a:cxnSpLocks/>
          </p:cNvCxnSpPr>
          <p:nvPr/>
        </p:nvCxnSpPr>
        <p:spPr bwMode="auto">
          <a:xfrm flipH="1">
            <a:off x="9334251" y="922704"/>
            <a:ext cx="330739" cy="608536"/>
          </a:xfrm>
          <a:prstGeom prst="line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4023CC0-205F-4941-A4D0-6612E721B78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331304" y="1932133"/>
            <a:ext cx="330739" cy="1115866"/>
          </a:xfrm>
          <a:prstGeom prst="line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BDC5407-8123-4EF3-ADEF-44D745E1933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496674" y="1932133"/>
            <a:ext cx="155348" cy="152400"/>
          </a:xfrm>
          <a:prstGeom prst="line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558AB39-47C0-45CF-B33B-427EE9706C92}"/>
              </a:ext>
            </a:extLst>
          </p:cNvPr>
          <p:cNvCxnSpPr>
            <a:cxnSpLocks/>
          </p:cNvCxnSpPr>
          <p:nvPr/>
        </p:nvCxnSpPr>
        <p:spPr bwMode="auto">
          <a:xfrm flipH="1">
            <a:off x="9509642" y="1419809"/>
            <a:ext cx="132358" cy="111432"/>
          </a:xfrm>
          <a:prstGeom prst="line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926C6B6F-3C27-434A-8D7E-7C9FC71A173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7" t="23946" r="59" b="42194"/>
          <a:stretch/>
        </p:blipFill>
        <p:spPr>
          <a:xfrm>
            <a:off x="9687982" y="910918"/>
            <a:ext cx="856330" cy="2159393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7F86A54-DD35-4A12-B1E8-463C7A201E8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134" y="3991433"/>
            <a:ext cx="3588328" cy="179416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F1F4B7D-713A-45B9-BFEB-EE73D0BDFF9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20" r="97477" b="43062"/>
          <a:stretch/>
        </p:blipFill>
        <p:spPr>
          <a:xfrm>
            <a:off x="9722556" y="3596389"/>
            <a:ext cx="456109" cy="218920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2701D907-47B1-4BF7-ABD1-33AB6D2C7154}"/>
              </a:ext>
            </a:extLst>
          </p:cNvPr>
          <p:cNvSpPr/>
          <p:nvPr/>
        </p:nvSpPr>
        <p:spPr bwMode="auto">
          <a:xfrm>
            <a:off x="5827134" y="4569350"/>
            <a:ext cx="126194" cy="3944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5773028-4FAB-4FF4-8E5A-5A998B5B82EE}"/>
              </a:ext>
            </a:extLst>
          </p:cNvPr>
          <p:cNvCxnSpPr>
            <a:cxnSpLocks/>
          </p:cNvCxnSpPr>
          <p:nvPr/>
        </p:nvCxnSpPr>
        <p:spPr bwMode="auto">
          <a:xfrm flipH="1">
            <a:off x="5828762" y="3596389"/>
            <a:ext cx="3893794" cy="972961"/>
          </a:xfrm>
          <a:prstGeom prst="line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04D77C4-696A-4338-8A90-9EEF49E7075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845256" y="4963758"/>
            <a:ext cx="3842726" cy="821838"/>
          </a:xfrm>
          <a:prstGeom prst="line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53A6F22-0197-42EC-BFB9-0E397C040B05}"/>
              </a:ext>
            </a:extLst>
          </p:cNvPr>
          <p:cNvCxnSpPr>
            <a:cxnSpLocks/>
          </p:cNvCxnSpPr>
          <p:nvPr/>
        </p:nvCxnSpPr>
        <p:spPr bwMode="auto">
          <a:xfrm flipH="1">
            <a:off x="5947663" y="3738195"/>
            <a:ext cx="3774893" cy="831156"/>
          </a:xfrm>
          <a:prstGeom prst="line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EA3A81C-94D4-446D-93E5-FF6025548DD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954957" y="4963757"/>
            <a:ext cx="3751147" cy="680049"/>
          </a:xfrm>
          <a:prstGeom prst="line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72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 animBg="1"/>
      <p:bldP spid="38" grpId="0" animBg="1"/>
      <p:bldP spid="4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,7677"/>
  <p:tag name="ORIGINALWIDTH" val="1074,9"/>
  <p:tag name="OUTPUTTYPE" val="PNG"/>
  <p:tag name="IGUANATEXVERSION" val="160"/>
  <p:tag name="LATEXADDIN" val="\documentclass{article}&#10;\usepackage{amsmath}&#10;\pagestyle{empty}&#10;\begin{document}&#10;&#10;$\mathrm{p}(\mathbf{y}\cdot\overline{\mathbf{y}}\neq 0|h^x \ge H)$&#10;&#10;\end{document}"/>
  <p:tag name="IGUANATEXSIZE" val="14"/>
  <p:tag name="IGUANATEXCURSOR" val="138"/>
  <p:tag name="TRANSPARENCY" val="True"/>
  <p:tag name="FILENAME" val=""/>
  <p:tag name="LATEXENGINEID" val="1"/>
  <p:tag name="TEMPFOLDER" val="c:\temp\"/>
  <p:tag name="LATEXFORMHEIGHT" val="320"/>
  <p:tag name="LATEXFORMWIDTH" val="470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,5153"/>
  <p:tag name="ORIGINALWIDTH" val="1062,148"/>
  <p:tag name="OUTPUTTYPE" val="PNG"/>
  <p:tag name="IGUANATEXVERSION" val="160"/>
  <p:tag name="LATEXADDIN" val="\documentclass{article}&#10;\usepackage{amsmath}&#10;\pagestyle{empty}&#10;\begin{document}&#10;&#10;$\mathrm{dRecall}_{\delta = 0.15} = 287$&#10;&#10;\end{document}"/>
  <p:tag name="IGUANATEXSIZE" val="14"/>
  <p:tag name="IGUANATEXCURSOR" val="120"/>
  <p:tag name="TRANSPARENCY" val="True"/>
  <p:tag name="FILENAME" val=""/>
  <p:tag name="LATEXENGINEID" val="1"/>
  <p:tag name="TEMPFOLDER" val="c:\temp\"/>
  <p:tag name="LATEXFORMHEIGHT" val="320"/>
  <p:tag name="LATEXFORMWIDTH" val="470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,5153"/>
  <p:tag name="ORIGINALWIDTH" val="1058,398"/>
  <p:tag name="OUTPUTTYPE" val="PNG"/>
  <p:tag name="IGUANATEXVERSION" val="160"/>
  <p:tag name="LATEXADDIN" val="\documentclass{article}&#10;\usepackage{amsmath}&#10;\pagestyle{empty}&#10;\begin{document}&#10;&#10;$\mathrm{dRecall}_{\delta = 0.15} = 183$&#10;&#10;\end{document}"/>
  <p:tag name="IGUANATEXSIZE" val="14"/>
  <p:tag name="IGUANATEXCURSOR" val="113"/>
  <p:tag name="TRANSPARENCY" val="True"/>
  <p:tag name="FILENAME" val=""/>
  <p:tag name="LATEXENGINEID" val="1"/>
  <p:tag name="TEMPFOLDER" val="c:\temp\"/>
  <p:tag name="LATEXFORMHEIGHT" val="320"/>
  <p:tag name="LATEXFORMWIDTH" val="470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,2729"/>
  <p:tag name="ORIGINALWIDTH" val="354,7995"/>
  <p:tag name="OUTPUTTYPE" val="PNG"/>
  <p:tag name="IGUANATEXVERSION" val="160"/>
  <p:tag name="LATEXADDIN" val="\documentclass{article}&#10;\usepackage{amsmath}&#10;\pagestyle{empty}&#10;\begin{document}&#10;&#10;$\frac{\text{TP}}{\text{TP}+\text{FN}}$&#10;&#10;&#10;\end{document}"/>
  <p:tag name="IGUANATEXSIZE" val="20"/>
  <p:tag name="IGUANATEXCURSOR" val="117"/>
  <p:tag name="TRANSPARENCY" val="True"/>
  <p:tag name="FILENAME" val=""/>
  <p:tag name="LATEXENGINEID" val="1"/>
  <p:tag name="TEMPFOLDER" val="c:\temp\"/>
  <p:tag name="LATEXFORMHEIGHT" val="320"/>
  <p:tag name="LATEXFORMWIDTH" val="470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,0184"/>
  <p:tag name="ORIGINALWIDTH" val="2065,038"/>
  <p:tag name="OUTPUTTYPE" val="PNG"/>
  <p:tag name="IGUANATEXVERSION" val="160"/>
  <p:tag name="LATEXADDIN" val="\documentclass{article}&#10;\usepackage{amsmath}&#10;\pagestyle{empty}&#10;\begin{document}&#10;&#10;$\mathrm{dRecall}_{\delta} = \mathrm{max}\{d|\mathrm{Recall}_{\mathrm{height}}(d)\ge \delta\}$&#10;&#10;&#10;\end{document}"/>
  <p:tag name="IGUANATEXSIZE" val="14"/>
  <p:tag name="IGUANATEXCURSOR" val="172"/>
  <p:tag name="TRANSPARENCY" val="True"/>
  <p:tag name="FILENAME" val=""/>
  <p:tag name="LATEXENGINEID" val="1"/>
  <p:tag name="TEMPFOLDER" val="c:\temp\"/>
  <p:tag name="LATEXFORMHEIGHT" val="320"/>
  <p:tag name="LATEXFORMWIDTH" val="470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,0184"/>
  <p:tag name="ORIGINALWIDTH" val="2962,164"/>
  <p:tag name="OUTPUTTYPE" val="PNG"/>
  <p:tag name="IGUANATEXVERSION" val="160"/>
  <p:tag name="LATEXADDIN" val="\documentclass{article}&#10;\usepackage{amsmath}&#10;\pagestyle{empty}&#10;\begin{document}&#10;&#10;$\mathrm{Recall}_{\mathrm{height}}(d) = \mathrm{min}\{\mathrm{Recall}(p)| \mathrm{height}(p)\ge d \land p \in P\}$&#10;&#10;&#10;\end{document}"/>
  <p:tag name="IGUANATEXSIZE" val="14"/>
  <p:tag name="IGUANATEXCURSOR" val="176"/>
  <p:tag name="TRANSPARENCY" val="True"/>
  <p:tag name="FILENAME" val=""/>
  <p:tag name="LATEXENGINEID" val="1"/>
  <p:tag name="TEMPFOLDER" val="c:\temp\"/>
  <p:tag name="LATEXFORMHEIGHT" val="320"/>
  <p:tag name="LATEXFORMWIDTH" val="470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,5153"/>
  <p:tag name="ORIGINALWIDTH" val="1107,155"/>
  <p:tag name="OUTPUTTYPE" val="PNG"/>
  <p:tag name="IGUANATEXVERSION" val="160"/>
  <p:tag name="LATEXADDIN" val="\documentclass{article}&#10;\usepackage{amsmath}&#10;\pagestyle{empty}&#10;\begin{document}&#10;&#10;$\mathrm{dRecall}_{\delta = 0.001} = 135$&#10;&#10;\end{document}"/>
  <p:tag name="IGUANATEXSIZE" val="14"/>
  <p:tag name="IGUANATEXCURSOR" val="121"/>
  <p:tag name="TRANSPARENCY" val="True"/>
  <p:tag name="FILENAME" val=""/>
  <p:tag name="LATEXENGINEID" val="1"/>
  <p:tag name="TEMPFOLDER" val="c:\temp\"/>
  <p:tag name="LATEXFORMHEIGHT" val="320"/>
  <p:tag name="LATEXFORMWIDTH" val="470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,5153"/>
  <p:tag name="ORIGINALWIDTH" val="1107,155"/>
  <p:tag name="OUTPUTTYPE" val="PNG"/>
  <p:tag name="IGUANATEXVERSION" val="160"/>
  <p:tag name="LATEXADDIN" val="\documentclass{article}&#10;\usepackage{amsmath}&#10;\pagestyle{empty}&#10;\begin{document}&#10;&#10;$\mathrm{dRecall}_{\delta = 0.001} = 172$&#10;&#10;\end{document}"/>
  <p:tag name="IGUANATEXSIZE" val="14"/>
  <p:tag name="IGUANATEXCURSOR" val="121"/>
  <p:tag name="TRANSPARENCY" val="True"/>
  <p:tag name="FILENAME" val=""/>
  <p:tag name="LATEXENGINEID" val="1"/>
  <p:tag name="TEMPFOLDER" val="c:\temp\"/>
  <p:tag name="LATEXFORMHEIGHT" val="320"/>
  <p:tag name="LATEXFORMWIDTH" val="470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,5153"/>
  <p:tag name="ORIGINALWIDTH" val="745,604"/>
  <p:tag name="OUTPUTTYPE" val="PNG"/>
  <p:tag name="IGUANATEXVERSION" val="160"/>
  <p:tag name="LATEXADDIN" val="\documentclass{article}&#10;\usepackage{amsmath}&#10;\pagestyle{empty}&#10;\begin{document}&#10;&#10;$\mathrm{dRecall}_{\delta = 0.001}$&#10;&#10;\end{document}"/>
  <p:tag name="IGUANATEXSIZE" val="16"/>
  <p:tag name="IGUANATEXCURSOR" val="115"/>
  <p:tag name="TRANSPARENCY" val="True"/>
  <p:tag name="FILENAME" val=""/>
  <p:tag name="LATEXENGINEID" val="1"/>
  <p:tag name="TEMPFOLDER" val="c:\temp\"/>
  <p:tag name="LATEXFORMHEIGHT" val="320"/>
  <p:tag name="LATEXFORMWIDTH" val="470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,5153"/>
  <p:tag name="ORIGINALWIDTH" val="699,0975"/>
  <p:tag name="OUTPUTTYPE" val="PNG"/>
  <p:tag name="IGUANATEXVERSION" val="160"/>
  <p:tag name="LATEXADDIN" val="\documentclass{article}&#10;\usepackage{amsmath}&#10;\pagestyle{empty}&#10;\begin{document}&#10;&#10;$\mathrm{dRecall}_{\delta = 0.15}$&#10;&#10;\end{document}"/>
  <p:tag name="IGUANATEXSIZE" val="16"/>
  <p:tag name="IGUANATEXCURSOR" val="113"/>
  <p:tag name="TRANSPARENCY" val="True"/>
  <p:tag name="FILENAME" val=""/>
  <p:tag name="LATEXENGINEID" val="1"/>
  <p:tag name="TEMPFOLDER" val="c:\temp\"/>
  <p:tag name="LATEXFORMHEIGHT" val="320"/>
  <p:tag name="LATEXFORMWIDTH" val="470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,5153"/>
  <p:tag name="ORIGINALWIDTH" val="745,604"/>
  <p:tag name="OUTPUTTYPE" val="PNG"/>
  <p:tag name="IGUANATEXVERSION" val="160"/>
  <p:tag name="LATEXADDIN" val="\documentclass{article}&#10;\usepackage{amsmath}&#10;\pagestyle{empty}&#10;\begin{document}&#10;&#10;$\mathrm{dRecall}_{\delta = 0.001}$&#10;&#10;\end{document}"/>
  <p:tag name="IGUANATEXSIZE" val="16"/>
  <p:tag name="IGUANATEXCURSOR" val="115"/>
  <p:tag name="TRANSPARENCY" val="True"/>
  <p:tag name="FILENAME" val=""/>
  <p:tag name="LATEXENGINEID" val="1"/>
  <p:tag name="TEMPFOLDER" val="c:\temp\"/>
  <p:tag name="LATEXFORMHEIGHT" val="320"/>
  <p:tag name="LATEXFORMWIDTH" val="470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6228"/>
  <p:tag name="ORIGINALWIDTH" val="107,265"/>
  <p:tag name="OUTPUTTYPE" val="PNG"/>
  <p:tag name="IGUANATEXVERSION" val="160"/>
  <p:tag name="LATEXADDIN" val="\documentclass{article}&#10;\usepackage{amsmath}&#10;\pagestyle{empty}&#10;\begin{document}&#10;&#10;&#10;$H$&#10;&#10;\end{document}"/>
  <p:tag name="IGUANATEXSIZE" val="14"/>
  <p:tag name="IGUANATEXCURSOR" val="84"/>
  <p:tag name="TRANSPARENCY" val="True"/>
  <p:tag name="FILENAME" val=""/>
  <p:tag name="LATEXENGINEID" val="1"/>
  <p:tag name="TEMPFOLDER" val="c:\temp\"/>
  <p:tag name="LATEXFORMHEIGHT" val="320"/>
  <p:tag name="LATEXFORMWIDTH" val="470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,5153"/>
  <p:tag name="ORIGINALWIDTH" val="699,0975"/>
  <p:tag name="OUTPUTTYPE" val="PNG"/>
  <p:tag name="IGUANATEXVERSION" val="160"/>
  <p:tag name="LATEXADDIN" val="\documentclass{article}&#10;\usepackage{amsmath}&#10;\pagestyle{empty}&#10;\begin{document}&#10;&#10;$\mathrm{dRecall}_{\delta = 0.15}$&#10;&#10;\end{document}"/>
  <p:tag name="IGUANATEXSIZE" val="16"/>
  <p:tag name="IGUANATEXCURSOR" val="113"/>
  <p:tag name="TRANSPARENCY" val="True"/>
  <p:tag name="FILENAME" val=""/>
  <p:tag name="LATEXENGINEID" val="1"/>
  <p:tag name="TEMPFOLDER" val="c:\temp\"/>
  <p:tag name="LATEXFORMHEIGHT" val="320"/>
  <p:tag name="LATEXFORMWIDTH" val="470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,25827"/>
  <p:tag name="ORIGINALWIDTH" val="64,50898"/>
  <p:tag name="OUTPUTTYPE" val="PNG"/>
  <p:tag name="IGUANATEXVERSION" val="160"/>
  <p:tag name="LATEXADDIN" val="\documentclass{article}&#10;\usepackage{amsmath}&#10;\pagestyle{empty}&#10;\begin{document}&#10;&#10;&#10;$x$&#10;&#10;\end{document}"/>
  <p:tag name="IGUANATEXSIZE" val="14"/>
  <p:tag name="IGUANATEXCURSOR" val="84"/>
  <p:tag name="TRANSPARENCY" val="True"/>
  <p:tag name="FILENAME" val=""/>
  <p:tag name="LATEXENGINEID" val="1"/>
  <p:tag name="TEMPFOLDER" val="c:\temp\"/>
  <p:tag name="LATEXFORMHEIGHT" val="320"/>
  <p:tag name="LATEXFORMWIDTH" val="470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5115"/>
  <p:tag name="ORIGINALWIDTH" val="72,01008"/>
  <p:tag name="OUTPUTTYPE" val="PNG"/>
  <p:tag name="IGUANATEXVERSION" val="160"/>
  <p:tag name="LATEXADDIN" val="\documentclass{article}&#10;\usepackage{amsmath}&#10;\pagestyle{empty}&#10;\begin{document}&#10;&#10;$\mathbf{y}$&#10;&#10;\end{document}"/>
  <p:tag name="IGUANATEXSIZE" val="14"/>
  <p:tag name="IGUANATEXCURSOR" val="92"/>
  <p:tag name="TRANSPARENCY" val="True"/>
  <p:tag name="FILENAME" val=""/>
  <p:tag name="LATEXENGINEID" val="1"/>
  <p:tag name="TEMPFOLDER" val="c:\temp\"/>
  <p:tag name="LATEXFORMHEIGHT" val="320"/>
  <p:tag name="LATEXFORMWIDTH" val="470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,7643"/>
  <p:tag name="ORIGINALWIDTH" val="80,26118"/>
  <p:tag name="OUTPUTTYPE" val="PNG"/>
  <p:tag name="IGUANATEXVERSION" val="160"/>
  <p:tag name="LATEXADDIN" val="\documentclass{article}&#10;\usepackage{amsmath}&#10;\pagestyle{empty}&#10;\begin{document}&#10;&#10;$\overline{\mathbf{y}}$&#10;&#10;\end{document}"/>
  <p:tag name="IGUANATEXSIZE" val="14"/>
  <p:tag name="IGUANATEXCURSOR" val="103"/>
  <p:tag name="TRANSPARENCY" val="True"/>
  <p:tag name="FILENAME" val=""/>
  <p:tag name="LATEXENGINEID" val="1"/>
  <p:tag name="TEMPFOLDER" val="c:\temp\"/>
  <p:tag name="LATEXFORMHEIGHT" val="320"/>
  <p:tag name="LATEXFORMWIDTH" val="470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0126"/>
  <p:tag name="ORIGINALWIDTH" val="118,5165"/>
  <p:tag name="OUTPUTTYPE" val="PNG"/>
  <p:tag name="IGUANATEXVERSION" val="160"/>
  <p:tag name="LATEXADDIN" val="\documentclass{article}&#10;\usepackage{amsmath}&#10;\pagestyle{empty}&#10;\begin{document}&#10;&#10;$h^x$&#10;&#10;\end{document}"/>
  <p:tag name="IGUANATEXSIZE" val="16"/>
  <p:tag name="IGUANATEXCURSOR" val="85"/>
  <p:tag name="TRANSPARENCY" val="True"/>
  <p:tag name="FILENAME" val=""/>
  <p:tag name="LATEXENGINEID" val="1"/>
  <p:tag name="TEMPFOLDER" val="c:\temp\"/>
  <p:tag name="LATEXFORMHEIGHT" val="320"/>
  <p:tag name="LATEXFORMWIDTH" val="470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,2729"/>
  <p:tag name="ORIGINALWIDTH" val="354,7995"/>
  <p:tag name="OUTPUTTYPE" val="PNG"/>
  <p:tag name="IGUANATEXVERSION" val="160"/>
  <p:tag name="LATEXADDIN" val="\documentclass{article}&#10;\usepackage{amsmath}&#10;\pagestyle{empty}&#10;\begin{document}&#10;&#10;$\frac{\text{TP}}{\text{TP}+\text{FN}}$&#10;&#10;&#10;\end{document}"/>
  <p:tag name="IGUANATEXSIZE" val="20"/>
  <p:tag name="IGUANATEXCURSOR" val="117"/>
  <p:tag name="TRANSPARENCY" val="True"/>
  <p:tag name="FILENAME" val=""/>
  <p:tag name="LATEXENGINEID" val="1"/>
  <p:tag name="TEMPFOLDER" val="c:\temp\"/>
  <p:tag name="LATEXFORMHEIGHT" val="320"/>
  <p:tag name="LATEXFORMWIDTH" val="470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,0184"/>
  <p:tag name="ORIGINALWIDTH" val="2065,038"/>
  <p:tag name="OUTPUTTYPE" val="PNG"/>
  <p:tag name="IGUANATEXVERSION" val="160"/>
  <p:tag name="LATEXADDIN" val="\documentclass{article}&#10;\usepackage{amsmath}&#10;\pagestyle{empty}&#10;\begin{document}&#10;&#10;$\mathrm{dRecall}_{\delta} = \mathrm{max}\{d|\mathrm{Recall}_{\mathrm{height}}(d)\ge \delta\}$&#10;&#10;&#10;\end{document}"/>
  <p:tag name="IGUANATEXSIZE" val="14"/>
  <p:tag name="IGUANATEXCURSOR" val="172"/>
  <p:tag name="TRANSPARENCY" val="True"/>
  <p:tag name="FILENAME" val=""/>
  <p:tag name="LATEXENGINEID" val="1"/>
  <p:tag name="TEMPFOLDER" val="c:\temp\"/>
  <p:tag name="LATEXFORMHEIGHT" val="320"/>
  <p:tag name="LATEXFORMWIDTH" val="470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,0184"/>
  <p:tag name="ORIGINALWIDTH" val="2962,164"/>
  <p:tag name="OUTPUTTYPE" val="PNG"/>
  <p:tag name="IGUANATEXVERSION" val="160"/>
  <p:tag name="LATEXADDIN" val="\documentclass{article}&#10;\usepackage{amsmath}&#10;\pagestyle{empty}&#10;\begin{document}&#10;&#10;$\mathrm{Recall}_{\mathrm{height}}(d) = \mathrm{min}\{\mathrm{Recall}(p)| \mathrm{height}(p)\ge d \land p \in P\}$&#10;&#10;&#10;\end{document}"/>
  <p:tag name="IGUANATEXSIZE" val="14"/>
  <p:tag name="IGUANATEXCURSOR" val="176"/>
  <p:tag name="TRANSPARENCY" val="True"/>
  <p:tag name="FILENAME" val=""/>
  <p:tag name="LATEXENGINEID" val="1"/>
  <p:tag name="TEMPFOLDER" val="c:\temp\"/>
  <p:tag name="LATEXFORMHEIGHT" val="320"/>
  <p:tag name="LATEXFORMWIDTH" val="470"/>
  <p:tag name="LATEXFORMWRAP" val="True"/>
  <p:tag name="BITMAPVECTOR" val="0"/>
</p:tagLst>
</file>

<file path=ppt/theme/theme1.xml><?xml version="1.0" encoding="utf-8"?>
<a:theme xmlns:a="http://schemas.openxmlformats.org/drawingml/2006/main" name="TUBraunschweig_PPT2007_Folienpool_16_9">
  <a:themeElements>
    <a:clrScheme name="TU Braunschweig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BE1E3C"/>
      </a:accent1>
      <a:accent2>
        <a:srgbClr val="4DA6CB"/>
      </a:accent2>
      <a:accent3>
        <a:srgbClr val="ADBF4D"/>
      </a:accent3>
      <a:accent4>
        <a:srgbClr val="FA6E00"/>
      </a:accent4>
      <a:accent5>
        <a:srgbClr val="407E97"/>
      </a:accent5>
      <a:accent6>
        <a:srgbClr val="984098"/>
      </a:accent6>
      <a:hlink>
        <a:srgbClr val="BE1E3C"/>
      </a:hlink>
      <a:folHlink>
        <a:srgbClr val="760054"/>
      </a:folHlink>
    </a:clrScheme>
    <a:fontScheme name="Standard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Galathe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>
        <a:ln w="19050"/>
      </a:spPr>
      <a:bodyPr/>
      <a:lstStyle/>
      <a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a:style>
    </a:spDef>
    <a:lnDef>
      <a:spPr bwMode="auto">
        <a:prstGeom prst="rect">
          <a:avLst/>
        </a:prstGeom>
        <a:ln w="1905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U Braunschweig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BE1E3C"/>
        </a:accent1>
        <a:accent2>
          <a:srgbClr val="4DA6CB"/>
        </a:accent2>
        <a:accent3>
          <a:srgbClr val="ADBF4D"/>
        </a:accent3>
        <a:accent4>
          <a:srgbClr val="FA6E00"/>
        </a:accent4>
        <a:accent5>
          <a:srgbClr val="407E97"/>
        </a:accent5>
        <a:accent6>
          <a:srgbClr val="984098"/>
        </a:accent6>
        <a:hlink>
          <a:srgbClr val="BE1E3C"/>
        </a:hlink>
        <a:folHlink>
          <a:srgbClr val="76005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1098</Words>
  <Application>Microsoft Office PowerPoint</Application>
  <DocSecurity>0</DocSecurity>
  <PresentationFormat>Widescreen</PresentationFormat>
  <Paragraphs>180</Paragraphs>
  <Slides>13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  <vt:variant>
        <vt:lpstr>Custom Shows</vt:lpstr>
      </vt:variant>
      <vt:variant>
        <vt:i4>1</vt:i4>
      </vt:variant>
    </vt:vector>
  </HeadingPairs>
  <TitlesOfParts>
    <vt:vector size="19" baseType="lpstr">
      <vt:lpstr>Arial</vt:lpstr>
      <vt:lpstr>Calibri</vt:lpstr>
      <vt:lpstr>HelveticaNeue Regular</vt:lpstr>
      <vt:lpstr>Wingdings</vt:lpstr>
      <vt:lpstr>TUBraunschweig_PPT2007_Folienpool_16_9</vt:lpstr>
      <vt:lpstr>Efficient Perception AI for Autonomous Driving </vt:lpstr>
      <vt:lpstr>Pedestrian Pixel Height Evaluation </vt:lpstr>
      <vt:lpstr>Pedestrian Pixel Height Evaluation </vt:lpstr>
      <vt:lpstr>Pedestrian Pixel Height vs. mIoU on Cityscapes for Transformer- and CNN-Networks</vt:lpstr>
      <vt:lpstr>Pedestrian Pixel Height Evaluation </vt:lpstr>
      <vt:lpstr>Pedestrian Pixel Height Evaluation </vt:lpstr>
      <vt:lpstr>Pedestrian Pixel Height Evaluation </vt:lpstr>
      <vt:lpstr>Pedestrian Pixel Height Evaluation </vt:lpstr>
      <vt:lpstr>Other Hard Samples </vt:lpstr>
      <vt:lpstr>Qualitative Results  for Pedestrian Height for SegFormer MIT-B0 on Cityscapes - Artificial Test Images</vt:lpstr>
      <vt:lpstr>Qualitative Results  for Pedestrian Height for SegFormer MIT-B0 on Cityscapes – Background Filling</vt:lpstr>
      <vt:lpstr>Qualitative Results  for Pedestrian Height for SegFormer MIT-B0 on Cityscapes – Comparision With and Without Background Filling</vt:lpstr>
      <vt:lpstr>Qualitative Results  for Pedestrian Height for SegFormer MIT-B0 on Cityscapes – Results</vt:lpstr>
      <vt:lpstr>Custom Show 1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Inga Schleicher</dc:creator>
  <cp:keywords/>
  <dc:description/>
  <cp:lastModifiedBy>Timo Bartels</cp:lastModifiedBy>
  <cp:revision>1259</cp:revision>
  <dcterms:created xsi:type="dcterms:W3CDTF">2021-05-28T11:59:38Z</dcterms:created>
  <dcterms:modified xsi:type="dcterms:W3CDTF">2024-06-24T10:50:31Z</dcterms:modified>
  <cp:category/>
  <dc:identifier/>
  <cp:contentStatus/>
  <dc:language/>
  <cp:version/>
</cp:coreProperties>
</file>